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Override PartName="/customXml/itemProps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webp" ContentType="image/webp"/>
  <Override PartName="/ppt/media/image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2"/>
  </p:handoutMasterIdLst>
  <p:sldIdLst>
    <p:sldId id="256" r:id="rId3"/>
    <p:sldId id="317" r:id="rId5"/>
    <p:sldId id="286" r:id="rId6"/>
    <p:sldId id="266" r:id="rId7"/>
    <p:sldId id="267" r:id="rId8"/>
    <p:sldId id="297" r:id="rId9"/>
    <p:sldId id="268" r:id="rId10"/>
    <p:sldId id="303" r:id="rId11"/>
    <p:sldId id="272" r:id="rId12"/>
    <p:sldId id="298" r:id="rId13"/>
    <p:sldId id="275" r:id="rId14"/>
    <p:sldId id="276" r:id="rId15"/>
    <p:sldId id="274" r:id="rId16"/>
    <p:sldId id="304" r:id="rId17"/>
    <p:sldId id="277" r:id="rId18"/>
    <p:sldId id="312" r:id="rId19"/>
    <p:sldId id="273" r:id="rId20"/>
    <p:sldId id="311" r:id="rId21"/>
    <p:sldId id="299" r:id="rId22"/>
    <p:sldId id="270" r:id="rId23"/>
    <p:sldId id="281" r:id="rId24"/>
    <p:sldId id="282" r:id="rId25"/>
    <p:sldId id="300" r:id="rId26"/>
    <p:sldId id="283" r:id="rId27"/>
    <p:sldId id="302" r:id="rId28"/>
    <p:sldId id="287" r:id="rId29"/>
    <p:sldId id="295" r:id="rId30"/>
    <p:sldId id="306" r:id="rId31"/>
    <p:sldId id="305" r:id="rId32"/>
    <p:sldId id="314" r:id="rId33"/>
    <p:sldId id="315" r:id="rId34"/>
    <p:sldId id="301" r:id="rId35"/>
    <p:sldId id="284" r:id="rId36"/>
    <p:sldId id="278" r:id="rId37"/>
    <p:sldId id="280" r:id="rId38"/>
    <p:sldId id="279" r:id="rId39"/>
    <p:sldId id="313" r:id="rId40"/>
    <p:sldId id="318" r:id="rId41"/>
    <p:sldId id="293" r:id="rId42"/>
    <p:sldId id="292" r:id="rId43"/>
    <p:sldId id="289" r:id="rId44"/>
    <p:sldId id="307" r:id="rId45"/>
    <p:sldId id="285" r:id="rId46"/>
    <p:sldId id="288" r:id="rId47"/>
    <p:sldId id="291" r:id="rId48"/>
    <p:sldId id="309" r:id="rId49"/>
    <p:sldId id="310" r:id="rId50"/>
    <p:sldId id="316"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234"/>
    <a:srgbClr val="612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1.xml"/><Relationship Id="rId56" Type="http://schemas.openxmlformats.org/officeDocument/2006/relationships/customXmlProps" Target="../customXml/itemProps7.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11.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 Id="rId3" Type="http://schemas.openxmlformats.org/officeDocument/2006/relationships/image" Target="../media/image6.wmf"/><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112.wmf"/><Relationship Id="rId8" Type="http://schemas.openxmlformats.org/officeDocument/2006/relationships/image" Target="../media/image110.wmf"/><Relationship Id="rId7" Type="http://schemas.openxmlformats.org/officeDocument/2006/relationships/image" Target="../media/image10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 Id="rId3" Type="http://schemas.openxmlformats.org/officeDocument/2006/relationships/image" Target="../media/image104.wmf"/><Relationship Id="rId2" Type="http://schemas.openxmlformats.org/officeDocument/2006/relationships/image" Target="../media/image103.wmf"/><Relationship Id="rId12" Type="http://schemas.openxmlformats.org/officeDocument/2006/relationships/image" Target="../media/image116.wmf"/><Relationship Id="rId11" Type="http://schemas.openxmlformats.org/officeDocument/2006/relationships/image" Target="../media/image115.wmf"/><Relationship Id="rId10" Type="http://schemas.openxmlformats.org/officeDocument/2006/relationships/image" Target="../media/image114.wmf"/><Relationship Id="rId1" Type="http://schemas.openxmlformats.org/officeDocument/2006/relationships/image" Target="../media/image100.wmf"/></Relationships>
</file>

<file path=ppt/drawings/_rels/vmlDrawing11.vml.rels><?xml version="1.0" encoding="UTF-8" standalone="yes"?>
<Relationships xmlns="http://schemas.openxmlformats.org/package/2006/relationships"><Relationship Id="rId7" Type="http://schemas.openxmlformats.org/officeDocument/2006/relationships/image" Target="../media/image124.w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134.wmf"/><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146.wmf"/><Relationship Id="rId8" Type="http://schemas.openxmlformats.org/officeDocument/2006/relationships/image" Target="../media/image145.wmf"/><Relationship Id="rId7" Type="http://schemas.openxmlformats.org/officeDocument/2006/relationships/image" Target="../media/image144.wmf"/><Relationship Id="rId6" Type="http://schemas.openxmlformats.org/officeDocument/2006/relationships/image" Target="../media/image143.wmf"/><Relationship Id="rId5" Type="http://schemas.openxmlformats.org/officeDocument/2006/relationships/image" Target="../media/image142.wmf"/><Relationship Id="rId4" Type="http://schemas.openxmlformats.org/officeDocument/2006/relationships/image" Target="../media/image141.wmf"/><Relationship Id="rId31" Type="http://schemas.openxmlformats.org/officeDocument/2006/relationships/image" Target="../media/image169.wmf"/><Relationship Id="rId30" Type="http://schemas.openxmlformats.org/officeDocument/2006/relationships/image" Target="../media/image168.wmf"/><Relationship Id="rId3" Type="http://schemas.openxmlformats.org/officeDocument/2006/relationships/image" Target="../media/image140.wmf"/><Relationship Id="rId29" Type="http://schemas.openxmlformats.org/officeDocument/2006/relationships/image" Target="../media/image167.wmf"/><Relationship Id="rId28" Type="http://schemas.openxmlformats.org/officeDocument/2006/relationships/image" Target="../media/image166.wmf"/><Relationship Id="rId27" Type="http://schemas.openxmlformats.org/officeDocument/2006/relationships/image" Target="../media/image165.wmf"/><Relationship Id="rId26" Type="http://schemas.openxmlformats.org/officeDocument/2006/relationships/image" Target="../media/image164.wmf"/><Relationship Id="rId25" Type="http://schemas.openxmlformats.org/officeDocument/2006/relationships/image" Target="../media/image163.wmf"/><Relationship Id="rId24" Type="http://schemas.openxmlformats.org/officeDocument/2006/relationships/image" Target="../media/image162.wmf"/><Relationship Id="rId23" Type="http://schemas.openxmlformats.org/officeDocument/2006/relationships/image" Target="../media/image161.wmf"/><Relationship Id="rId22" Type="http://schemas.openxmlformats.org/officeDocument/2006/relationships/image" Target="../media/image160.wmf"/><Relationship Id="rId21" Type="http://schemas.openxmlformats.org/officeDocument/2006/relationships/image" Target="../media/image159.wmf"/><Relationship Id="rId20" Type="http://schemas.openxmlformats.org/officeDocument/2006/relationships/image" Target="../media/image158.wmf"/><Relationship Id="rId2" Type="http://schemas.openxmlformats.org/officeDocument/2006/relationships/image" Target="../media/image139.wmf"/><Relationship Id="rId19" Type="http://schemas.openxmlformats.org/officeDocument/2006/relationships/image" Target="../media/image157.wmf"/><Relationship Id="rId18" Type="http://schemas.openxmlformats.org/officeDocument/2006/relationships/image" Target="../media/image156.wmf"/><Relationship Id="rId17" Type="http://schemas.openxmlformats.org/officeDocument/2006/relationships/image" Target="../media/image155.wmf"/><Relationship Id="rId16" Type="http://schemas.openxmlformats.org/officeDocument/2006/relationships/image" Target="../media/image154.wmf"/><Relationship Id="rId15" Type="http://schemas.openxmlformats.org/officeDocument/2006/relationships/image" Target="../media/image153.wmf"/><Relationship Id="rId14" Type="http://schemas.openxmlformats.org/officeDocument/2006/relationships/image" Target="../media/image152.wmf"/><Relationship Id="rId13" Type="http://schemas.openxmlformats.org/officeDocument/2006/relationships/image" Target="../media/image151.wmf"/><Relationship Id="rId12" Type="http://schemas.openxmlformats.org/officeDocument/2006/relationships/image" Target="../media/image150.wmf"/><Relationship Id="rId11" Type="http://schemas.openxmlformats.org/officeDocument/2006/relationships/image" Target="../media/image148.wmf"/><Relationship Id="rId10" Type="http://schemas.openxmlformats.org/officeDocument/2006/relationships/image" Target="../media/image147.wmf"/><Relationship Id="rId1" Type="http://schemas.openxmlformats.org/officeDocument/2006/relationships/image" Target="../media/image138.wmf"/></Relationships>
</file>

<file path=ppt/drawings/_rels/vmlDrawing14.vml.rels><?xml version="1.0" encoding="UTF-8" standalone="yes"?>
<Relationships xmlns="http://schemas.openxmlformats.org/package/2006/relationships"><Relationship Id="rId5" Type="http://schemas.openxmlformats.org/officeDocument/2006/relationships/image" Target="../media/image175.wmf"/><Relationship Id="rId4" Type="http://schemas.openxmlformats.org/officeDocument/2006/relationships/image" Target="../media/image174.wmf"/><Relationship Id="rId3" Type="http://schemas.openxmlformats.org/officeDocument/2006/relationships/image" Target="../media/image173.wmf"/><Relationship Id="rId2" Type="http://schemas.openxmlformats.org/officeDocument/2006/relationships/image" Target="../media/image171.wmf"/><Relationship Id="rId1" Type="http://schemas.openxmlformats.org/officeDocument/2006/relationships/image" Target="../media/image170.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193.wmf"/><Relationship Id="rId8" Type="http://schemas.openxmlformats.org/officeDocument/2006/relationships/image" Target="../media/image192.wmf"/><Relationship Id="rId7" Type="http://schemas.openxmlformats.org/officeDocument/2006/relationships/image" Target="../media/image186.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 Id="rId3" Type="http://schemas.openxmlformats.org/officeDocument/2006/relationships/image" Target="../media/image182.wmf"/><Relationship Id="rId20" Type="http://schemas.openxmlformats.org/officeDocument/2006/relationships/image" Target="../media/image207.wmf"/><Relationship Id="rId2" Type="http://schemas.openxmlformats.org/officeDocument/2006/relationships/image" Target="../media/image181.wmf"/><Relationship Id="rId19" Type="http://schemas.openxmlformats.org/officeDocument/2006/relationships/image" Target="../media/image206.wmf"/><Relationship Id="rId18" Type="http://schemas.openxmlformats.org/officeDocument/2006/relationships/image" Target="../media/image205.wmf"/><Relationship Id="rId17" Type="http://schemas.openxmlformats.org/officeDocument/2006/relationships/image" Target="../media/image204.wmf"/><Relationship Id="rId16" Type="http://schemas.openxmlformats.org/officeDocument/2006/relationships/image" Target="../media/image203.wmf"/><Relationship Id="rId15" Type="http://schemas.openxmlformats.org/officeDocument/2006/relationships/image" Target="../media/image201.wmf"/><Relationship Id="rId14" Type="http://schemas.openxmlformats.org/officeDocument/2006/relationships/image" Target="../media/image200.wmf"/><Relationship Id="rId13" Type="http://schemas.openxmlformats.org/officeDocument/2006/relationships/image" Target="../media/image198.wmf"/><Relationship Id="rId12" Type="http://schemas.openxmlformats.org/officeDocument/2006/relationships/image" Target="../media/image197.wmf"/><Relationship Id="rId11" Type="http://schemas.openxmlformats.org/officeDocument/2006/relationships/image" Target="../media/image196.wmf"/><Relationship Id="rId10" Type="http://schemas.openxmlformats.org/officeDocument/2006/relationships/image" Target="../media/image194.wmf"/><Relationship Id="rId1" Type="http://schemas.openxmlformats.org/officeDocument/2006/relationships/image" Target="../media/image180.w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216.wmf"/><Relationship Id="rId8" Type="http://schemas.openxmlformats.org/officeDocument/2006/relationships/image" Target="../media/image215.wmf"/><Relationship Id="rId7" Type="http://schemas.openxmlformats.org/officeDocument/2006/relationships/image" Target="../media/image214.wmf"/><Relationship Id="rId6" Type="http://schemas.openxmlformats.org/officeDocument/2006/relationships/image" Target="../media/image213.wmf"/><Relationship Id="rId5" Type="http://schemas.openxmlformats.org/officeDocument/2006/relationships/image" Target="../media/image212.wmf"/><Relationship Id="rId4" Type="http://schemas.openxmlformats.org/officeDocument/2006/relationships/image" Target="../media/image211.wmf"/><Relationship Id="rId3" Type="http://schemas.openxmlformats.org/officeDocument/2006/relationships/image" Target="../media/image210.wmf"/><Relationship Id="rId2" Type="http://schemas.openxmlformats.org/officeDocument/2006/relationships/image" Target="../media/image209.wmf"/><Relationship Id="rId10" Type="http://schemas.openxmlformats.org/officeDocument/2006/relationships/image" Target="../media/image217.wmf"/><Relationship Id="rId1" Type="http://schemas.openxmlformats.org/officeDocument/2006/relationships/image" Target="../media/image20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1.wmf"/></Relationships>
</file>

<file path=ppt/drawings/_rels/vmlDrawing18.vml.rels><?xml version="1.0" encoding="UTF-8" standalone="yes"?>
<Relationships xmlns="http://schemas.openxmlformats.org/package/2006/relationships"><Relationship Id="rId9" Type="http://schemas.openxmlformats.org/officeDocument/2006/relationships/image" Target="../media/image244.wmf"/><Relationship Id="rId8" Type="http://schemas.openxmlformats.org/officeDocument/2006/relationships/image" Target="../media/image243.wmf"/><Relationship Id="rId7" Type="http://schemas.openxmlformats.org/officeDocument/2006/relationships/image" Target="../media/image241.wmf"/><Relationship Id="rId6" Type="http://schemas.openxmlformats.org/officeDocument/2006/relationships/image" Target="../media/image240.wmf"/><Relationship Id="rId5" Type="http://schemas.openxmlformats.org/officeDocument/2006/relationships/image" Target="../media/image239.wmf"/><Relationship Id="rId4" Type="http://schemas.openxmlformats.org/officeDocument/2006/relationships/image" Target="../media/image236.wmf"/><Relationship Id="rId3" Type="http://schemas.openxmlformats.org/officeDocument/2006/relationships/image" Target="../media/image235.wmf"/><Relationship Id="rId2" Type="http://schemas.openxmlformats.org/officeDocument/2006/relationships/image" Target="../media/image234.wmf"/><Relationship Id="rId10" Type="http://schemas.openxmlformats.org/officeDocument/2006/relationships/image" Target="../media/image245.wmf"/><Relationship Id="rId1" Type="http://schemas.openxmlformats.org/officeDocument/2006/relationships/image" Target="../media/image231.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62.wmf"/><Relationship Id="rId7" Type="http://schemas.openxmlformats.org/officeDocument/2006/relationships/image" Target="../media/image255.wmf"/><Relationship Id="rId6" Type="http://schemas.openxmlformats.org/officeDocument/2006/relationships/image" Target="../media/image254.wmf"/><Relationship Id="rId5" Type="http://schemas.openxmlformats.org/officeDocument/2006/relationships/image" Target="../media/image253.wmf"/><Relationship Id="rId4" Type="http://schemas.openxmlformats.org/officeDocument/2006/relationships/image" Target="../media/image252.wmf"/><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6.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21.wmf"/><Relationship Id="rId8" Type="http://schemas.openxmlformats.org/officeDocument/2006/relationships/image" Target="../media/image20.wmf"/><Relationship Id="rId7" Type="http://schemas.openxmlformats.org/officeDocument/2006/relationships/image" Target="../media/image19.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6.wmf"/><Relationship Id="rId1" Type="http://schemas.openxmlformats.org/officeDocument/2006/relationships/image" Target="../media/image26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71.wmf"/><Relationship Id="rId1" Type="http://schemas.openxmlformats.org/officeDocument/2006/relationships/image" Target="../media/image269.wmf"/></Relationships>
</file>

<file path=ppt/drawings/_rels/vmlDrawing22.vml.rels><?xml version="1.0" encoding="UTF-8" standalone="yes"?>
<Relationships xmlns="http://schemas.openxmlformats.org/package/2006/relationships"><Relationship Id="rId9" Type="http://schemas.openxmlformats.org/officeDocument/2006/relationships/image" Target="../media/image280.wmf"/><Relationship Id="rId8" Type="http://schemas.openxmlformats.org/officeDocument/2006/relationships/image" Target="../media/image279.wmf"/><Relationship Id="rId7" Type="http://schemas.openxmlformats.org/officeDocument/2006/relationships/image" Target="../media/image278.wmf"/><Relationship Id="rId6" Type="http://schemas.openxmlformats.org/officeDocument/2006/relationships/image" Target="../media/image277.wmf"/><Relationship Id="rId5" Type="http://schemas.openxmlformats.org/officeDocument/2006/relationships/image" Target="../media/image276.wmf"/><Relationship Id="rId4" Type="http://schemas.openxmlformats.org/officeDocument/2006/relationships/image" Target="../media/image275.wmf"/><Relationship Id="rId39" Type="http://schemas.openxmlformats.org/officeDocument/2006/relationships/image" Target="../media/image310.wmf"/><Relationship Id="rId38" Type="http://schemas.openxmlformats.org/officeDocument/2006/relationships/image" Target="../media/image309.wmf"/><Relationship Id="rId37" Type="http://schemas.openxmlformats.org/officeDocument/2006/relationships/image" Target="../media/image308.wmf"/><Relationship Id="rId36" Type="http://schemas.openxmlformats.org/officeDocument/2006/relationships/image" Target="../media/image307.wmf"/><Relationship Id="rId35" Type="http://schemas.openxmlformats.org/officeDocument/2006/relationships/image" Target="../media/image306.wmf"/><Relationship Id="rId34" Type="http://schemas.openxmlformats.org/officeDocument/2006/relationships/image" Target="../media/image305.wmf"/><Relationship Id="rId33" Type="http://schemas.openxmlformats.org/officeDocument/2006/relationships/image" Target="../media/image304.wmf"/><Relationship Id="rId32" Type="http://schemas.openxmlformats.org/officeDocument/2006/relationships/image" Target="../media/image303.wmf"/><Relationship Id="rId31" Type="http://schemas.openxmlformats.org/officeDocument/2006/relationships/image" Target="../media/image302.wmf"/><Relationship Id="rId30" Type="http://schemas.openxmlformats.org/officeDocument/2006/relationships/image" Target="../media/image301.wmf"/><Relationship Id="rId3" Type="http://schemas.openxmlformats.org/officeDocument/2006/relationships/image" Target="../media/image274.wmf"/><Relationship Id="rId29" Type="http://schemas.openxmlformats.org/officeDocument/2006/relationships/image" Target="../media/image300.wmf"/><Relationship Id="rId28" Type="http://schemas.openxmlformats.org/officeDocument/2006/relationships/image" Target="../media/image299.wmf"/><Relationship Id="rId27" Type="http://schemas.openxmlformats.org/officeDocument/2006/relationships/image" Target="../media/image298.wmf"/><Relationship Id="rId26" Type="http://schemas.openxmlformats.org/officeDocument/2006/relationships/image" Target="../media/image297.wmf"/><Relationship Id="rId25" Type="http://schemas.openxmlformats.org/officeDocument/2006/relationships/image" Target="../media/image296.wmf"/><Relationship Id="rId24" Type="http://schemas.openxmlformats.org/officeDocument/2006/relationships/image" Target="../media/image295.wmf"/><Relationship Id="rId23" Type="http://schemas.openxmlformats.org/officeDocument/2006/relationships/image" Target="../media/image294.wmf"/><Relationship Id="rId22" Type="http://schemas.openxmlformats.org/officeDocument/2006/relationships/image" Target="../media/image293.wmf"/><Relationship Id="rId21" Type="http://schemas.openxmlformats.org/officeDocument/2006/relationships/image" Target="../media/image292.wmf"/><Relationship Id="rId20" Type="http://schemas.openxmlformats.org/officeDocument/2006/relationships/image" Target="../media/image291.wmf"/><Relationship Id="rId2" Type="http://schemas.openxmlformats.org/officeDocument/2006/relationships/image" Target="../media/image273.wmf"/><Relationship Id="rId19" Type="http://schemas.openxmlformats.org/officeDocument/2006/relationships/image" Target="../media/image290.wmf"/><Relationship Id="rId18" Type="http://schemas.openxmlformats.org/officeDocument/2006/relationships/image" Target="../media/image289.wmf"/><Relationship Id="rId17" Type="http://schemas.openxmlformats.org/officeDocument/2006/relationships/image" Target="../media/image288.wmf"/><Relationship Id="rId16" Type="http://schemas.openxmlformats.org/officeDocument/2006/relationships/image" Target="../media/image287.wmf"/><Relationship Id="rId15" Type="http://schemas.openxmlformats.org/officeDocument/2006/relationships/image" Target="../media/image286.wmf"/><Relationship Id="rId14" Type="http://schemas.openxmlformats.org/officeDocument/2006/relationships/image" Target="../media/image285.wmf"/><Relationship Id="rId13" Type="http://schemas.openxmlformats.org/officeDocument/2006/relationships/image" Target="../media/image284.wmf"/><Relationship Id="rId12" Type="http://schemas.openxmlformats.org/officeDocument/2006/relationships/image" Target="../media/image283.wmf"/><Relationship Id="rId11" Type="http://schemas.openxmlformats.org/officeDocument/2006/relationships/image" Target="../media/image282.wmf"/><Relationship Id="rId10" Type="http://schemas.openxmlformats.org/officeDocument/2006/relationships/image" Target="../media/image281.wmf"/><Relationship Id="rId1" Type="http://schemas.openxmlformats.org/officeDocument/2006/relationships/image" Target="../media/image27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2.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322.wmf"/><Relationship Id="rId8" Type="http://schemas.openxmlformats.org/officeDocument/2006/relationships/image" Target="../media/image321.wmf"/><Relationship Id="rId7" Type="http://schemas.openxmlformats.org/officeDocument/2006/relationships/image" Target="../media/image320.wmf"/><Relationship Id="rId6" Type="http://schemas.openxmlformats.org/officeDocument/2006/relationships/image" Target="../media/image319.wmf"/><Relationship Id="rId5" Type="http://schemas.openxmlformats.org/officeDocument/2006/relationships/image" Target="../media/image318.wmf"/><Relationship Id="rId4" Type="http://schemas.openxmlformats.org/officeDocument/2006/relationships/image" Target="../media/image317.wmf"/><Relationship Id="rId3" Type="http://schemas.openxmlformats.org/officeDocument/2006/relationships/image" Target="../media/image316.wmf"/><Relationship Id="rId2" Type="http://schemas.openxmlformats.org/officeDocument/2006/relationships/image" Target="../media/image315.wmf"/><Relationship Id="rId15" Type="http://schemas.openxmlformats.org/officeDocument/2006/relationships/image" Target="../media/image331.wmf"/><Relationship Id="rId14" Type="http://schemas.openxmlformats.org/officeDocument/2006/relationships/image" Target="../media/image327.wmf"/><Relationship Id="rId13" Type="http://schemas.openxmlformats.org/officeDocument/2006/relationships/image" Target="../media/image326.wmf"/><Relationship Id="rId12" Type="http://schemas.openxmlformats.org/officeDocument/2006/relationships/image" Target="../media/image325.wmf"/><Relationship Id="rId11" Type="http://schemas.openxmlformats.org/officeDocument/2006/relationships/image" Target="../media/image324.wmf"/><Relationship Id="rId10" Type="http://schemas.openxmlformats.org/officeDocument/2006/relationships/image" Target="../media/image323.wmf"/><Relationship Id="rId1" Type="http://schemas.openxmlformats.org/officeDocument/2006/relationships/image" Target="../media/image314.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338.wmf"/><Relationship Id="rId8" Type="http://schemas.openxmlformats.org/officeDocument/2006/relationships/image" Target="../media/image337.wmf"/><Relationship Id="rId7" Type="http://schemas.openxmlformats.org/officeDocument/2006/relationships/image" Target="../media/image336.wmf"/><Relationship Id="rId6" Type="http://schemas.openxmlformats.org/officeDocument/2006/relationships/image" Target="../media/image335.wmf"/><Relationship Id="rId5" Type="http://schemas.openxmlformats.org/officeDocument/2006/relationships/image" Target="../media/image334.wmf"/><Relationship Id="rId4" Type="http://schemas.openxmlformats.org/officeDocument/2006/relationships/image" Target="../media/image333.wmf"/><Relationship Id="rId3" Type="http://schemas.openxmlformats.org/officeDocument/2006/relationships/image" Target="../media/image332.wmf"/><Relationship Id="rId21" Type="http://schemas.openxmlformats.org/officeDocument/2006/relationships/image" Target="../media/image354.wmf"/><Relationship Id="rId20" Type="http://schemas.openxmlformats.org/officeDocument/2006/relationships/image" Target="../media/image352.wmf"/><Relationship Id="rId2" Type="http://schemas.openxmlformats.org/officeDocument/2006/relationships/image" Target="../media/image147.wmf"/><Relationship Id="rId19" Type="http://schemas.openxmlformats.org/officeDocument/2006/relationships/image" Target="../media/image351.wmf"/><Relationship Id="rId18" Type="http://schemas.openxmlformats.org/officeDocument/2006/relationships/image" Target="../media/image347.wmf"/><Relationship Id="rId17" Type="http://schemas.openxmlformats.org/officeDocument/2006/relationships/image" Target="../media/image346.wmf"/><Relationship Id="rId16" Type="http://schemas.openxmlformats.org/officeDocument/2006/relationships/image" Target="../media/image345.wmf"/><Relationship Id="rId15" Type="http://schemas.openxmlformats.org/officeDocument/2006/relationships/image" Target="../media/image344.wmf"/><Relationship Id="rId14" Type="http://schemas.openxmlformats.org/officeDocument/2006/relationships/image" Target="../media/image343.wmf"/><Relationship Id="rId13" Type="http://schemas.openxmlformats.org/officeDocument/2006/relationships/image" Target="../media/image342.wmf"/><Relationship Id="rId12" Type="http://schemas.openxmlformats.org/officeDocument/2006/relationships/image" Target="../media/image341.wmf"/><Relationship Id="rId11" Type="http://schemas.openxmlformats.org/officeDocument/2006/relationships/image" Target="../media/image340.wmf"/><Relationship Id="rId10" Type="http://schemas.openxmlformats.org/officeDocument/2006/relationships/image" Target="../media/image339.wmf"/><Relationship Id="rId1" Type="http://schemas.openxmlformats.org/officeDocument/2006/relationships/image" Target="../media/image146.wmf"/></Relationships>
</file>

<file path=ppt/drawings/_rels/vmlDrawing26.vml.rels><?xml version="1.0" encoding="UTF-8" standalone="yes"?>
<Relationships xmlns="http://schemas.openxmlformats.org/package/2006/relationships"><Relationship Id="rId9" Type="http://schemas.openxmlformats.org/officeDocument/2006/relationships/image" Target="../media/image365.wmf"/><Relationship Id="rId8" Type="http://schemas.openxmlformats.org/officeDocument/2006/relationships/image" Target="../media/image364.wmf"/><Relationship Id="rId7" Type="http://schemas.openxmlformats.org/officeDocument/2006/relationships/image" Target="../media/image363.wmf"/><Relationship Id="rId6" Type="http://schemas.openxmlformats.org/officeDocument/2006/relationships/image" Target="../media/image362.wmf"/><Relationship Id="rId5" Type="http://schemas.openxmlformats.org/officeDocument/2006/relationships/image" Target="../media/image361.wmf"/><Relationship Id="rId4" Type="http://schemas.openxmlformats.org/officeDocument/2006/relationships/image" Target="../media/image360.wmf"/><Relationship Id="rId3" Type="http://schemas.openxmlformats.org/officeDocument/2006/relationships/image" Target="../media/image359.wmf"/><Relationship Id="rId2" Type="http://schemas.openxmlformats.org/officeDocument/2006/relationships/image" Target="../media/image358.wmf"/><Relationship Id="rId10" Type="http://schemas.openxmlformats.org/officeDocument/2006/relationships/image" Target="../media/image366.wmf"/><Relationship Id="rId1" Type="http://schemas.openxmlformats.org/officeDocument/2006/relationships/image" Target="../media/image357.wmf"/></Relationships>
</file>

<file path=ppt/drawings/_rels/vmlDrawing27.vml.rels><?xml version="1.0" encoding="UTF-8" standalone="yes"?>
<Relationships xmlns="http://schemas.openxmlformats.org/package/2006/relationships"><Relationship Id="rId9" Type="http://schemas.openxmlformats.org/officeDocument/2006/relationships/image" Target="../media/image150.wmf"/><Relationship Id="rId8" Type="http://schemas.openxmlformats.org/officeDocument/2006/relationships/image" Target="../media/image160.wmf"/><Relationship Id="rId7" Type="http://schemas.openxmlformats.org/officeDocument/2006/relationships/image" Target="../media/image159.wmf"/><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 Id="rId3" Type="http://schemas.openxmlformats.org/officeDocument/2006/relationships/image" Target="../media/image367.wmf"/><Relationship Id="rId21" Type="http://schemas.openxmlformats.org/officeDocument/2006/relationships/image" Target="../media/image167.wmf"/><Relationship Id="rId20" Type="http://schemas.openxmlformats.org/officeDocument/2006/relationships/image" Target="../media/image166.wmf"/><Relationship Id="rId2" Type="http://schemas.openxmlformats.org/officeDocument/2006/relationships/image" Target="../media/image147.wmf"/><Relationship Id="rId19" Type="http://schemas.openxmlformats.org/officeDocument/2006/relationships/image" Target="../media/image165.wmf"/><Relationship Id="rId18" Type="http://schemas.openxmlformats.org/officeDocument/2006/relationships/image" Target="../media/image164.wmf"/><Relationship Id="rId17" Type="http://schemas.openxmlformats.org/officeDocument/2006/relationships/image" Target="../media/image163.wmf"/><Relationship Id="rId16" Type="http://schemas.openxmlformats.org/officeDocument/2006/relationships/image" Target="../media/image162.wmf"/><Relationship Id="rId15" Type="http://schemas.openxmlformats.org/officeDocument/2006/relationships/image" Target="../media/image161.wmf"/><Relationship Id="rId14" Type="http://schemas.openxmlformats.org/officeDocument/2006/relationships/image" Target="../media/image158.wmf"/><Relationship Id="rId13" Type="http://schemas.openxmlformats.org/officeDocument/2006/relationships/image" Target="../media/image369.wmf"/><Relationship Id="rId12" Type="http://schemas.openxmlformats.org/officeDocument/2006/relationships/image" Target="../media/image156.wmf"/><Relationship Id="rId11" Type="http://schemas.openxmlformats.org/officeDocument/2006/relationships/image" Target="../media/image368.wmf"/><Relationship Id="rId10" Type="http://schemas.openxmlformats.org/officeDocument/2006/relationships/image" Target="../media/image151.wmf"/><Relationship Id="rId1" Type="http://schemas.openxmlformats.org/officeDocument/2006/relationships/image" Target="../media/image146.wmf"/></Relationships>
</file>

<file path=ppt/drawings/_rels/vmlDrawing28.vml.rels><?xml version="1.0" encoding="UTF-8" standalone="yes"?>
<Relationships xmlns="http://schemas.openxmlformats.org/package/2006/relationships"><Relationship Id="rId9" Type="http://schemas.openxmlformats.org/officeDocument/2006/relationships/image" Target="../media/image379.wmf"/><Relationship Id="rId8" Type="http://schemas.openxmlformats.org/officeDocument/2006/relationships/image" Target="../media/image378.wmf"/><Relationship Id="rId7" Type="http://schemas.openxmlformats.org/officeDocument/2006/relationships/image" Target="../media/image377.wmf"/><Relationship Id="rId6" Type="http://schemas.openxmlformats.org/officeDocument/2006/relationships/image" Target="../media/image376.wmf"/><Relationship Id="rId5" Type="http://schemas.openxmlformats.org/officeDocument/2006/relationships/image" Target="../media/image375.wmf"/><Relationship Id="rId4" Type="http://schemas.openxmlformats.org/officeDocument/2006/relationships/image" Target="../media/image374.wmf"/><Relationship Id="rId3" Type="http://schemas.openxmlformats.org/officeDocument/2006/relationships/image" Target="../media/image373.wmf"/><Relationship Id="rId2" Type="http://schemas.openxmlformats.org/officeDocument/2006/relationships/image" Target="../media/image372.wmf"/><Relationship Id="rId11" Type="http://schemas.openxmlformats.org/officeDocument/2006/relationships/image" Target="../media/image162.wmf"/><Relationship Id="rId10" Type="http://schemas.openxmlformats.org/officeDocument/2006/relationships/image" Target="../media/image380.wmf"/><Relationship Id="rId1" Type="http://schemas.openxmlformats.org/officeDocument/2006/relationships/image" Target="../media/image371.wmf"/></Relationships>
</file>

<file path=ppt/drawings/_rels/vmlDrawing29.vml.rels><?xml version="1.0" encoding="UTF-8" standalone="yes"?>
<Relationships xmlns="http://schemas.openxmlformats.org/package/2006/relationships"><Relationship Id="rId9" Type="http://schemas.openxmlformats.org/officeDocument/2006/relationships/image" Target="../media/image389.wmf"/><Relationship Id="rId8" Type="http://schemas.openxmlformats.org/officeDocument/2006/relationships/image" Target="../media/image388.wmf"/><Relationship Id="rId7" Type="http://schemas.openxmlformats.org/officeDocument/2006/relationships/image" Target="../media/image387.wmf"/><Relationship Id="rId6" Type="http://schemas.openxmlformats.org/officeDocument/2006/relationships/image" Target="../media/image386.wmf"/><Relationship Id="rId5" Type="http://schemas.openxmlformats.org/officeDocument/2006/relationships/image" Target="../media/image385.wmf"/><Relationship Id="rId4" Type="http://schemas.openxmlformats.org/officeDocument/2006/relationships/image" Target="../media/image384.wmf"/><Relationship Id="rId3" Type="http://schemas.openxmlformats.org/officeDocument/2006/relationships/image" Target="../media/image383.wmf"/><Relationship Id="rId21" Type="http://schemas.openxmlformats.org/officeDocument/2006/relationships/image" Target="../media/image401.wmf"/><Relationship Id="rId20" Type="http://schemas.openxmlformats.org/officeDocument/2006/relationships/image" Target="../media/image400.wmf"/><Relationship Id="rId2" Type="http://schemas.openxmlformats.org/officeDocument/2006/relationships/image" Target="../media/image382.wmf"/><Relationship Id="rId19" Type="http://schemas.openxmlformats.org/officeDocument/2006/relationships/image" Target="../media/image399.wmf"/><Relationship Id="rId18" Type="http://schemas.openxmlformats.org/officeDocument/2006/relationships/image" Target="../media/image398.wmf"/><Relationship Id="rId17" Type="http://schemas.openxmlformats.org/officeDocument/2006/relationships/image" Target="../media/image397.wmf"/><Relationship Id="rId16" Type="http://schemas.openxmlformats.org/officeDocument/2006/relationships/image" Target="../media/image396.wmf"/><Relationship Id="rId15" Type="http://schemas.openxmlformats.org/officeDocument/2006/relationships/image" Target="../media/image395.wmf"/><Relationship Id="rId14" Type="http://schemas.openxmlformats.org/officeDocument/2006/relationships/image" Target="../media/image394.wmf"/><Relationship Id="rId13" Type="http://schemas.openxmlformats.org/officeDocument/2006/relationships/image" Target="../media/image393.wmf"/><Relationship Id="rId12" Type="http://schemas.openxmlformats.org/officeDocument/2006/relationships/image" Target="../media/image392.wmf"/><Relationship Id="rId11" Type="http://schemas.openxmlformats.org/officeDocument/2006/relationships/image" Target="../media/image391.wmf"/><Relationship Id="rId10" Type="http://schemas.openxmlformats.org/officeDocument/2006/relationships/image" Target="../media/image390.wmf"/><Relationship Id="rId1" Type="http://schemas.openxmlformats.org/officeDocument/2006/relationships/image" Target="../media/image38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34.wmf"/><Relationship Id="rId8" Type="http://schemas.openxmlformats.org/officeDocument/2006/relationships/image" Target="../media/image33.wmf"/><Relationship Id="rId7"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3" Type="http://schemas.openxmlformats.org/officeDocument/2006/relationships/image" Target="../media/image28.wmf"/><Relationship Id="rId2" Type="http://schemas.openxmlformats.org/officeDocument/2006/relationships/image" Target="../media/image27.wmf"/><Relationship Id="rId12" Type="http://schemas.openxmlformats.org/officeDocument/2006/relationships/image" Target="../media/image38.wmf"/><Relationship Id="rId11" Type="http://schemas.openxmlformats.org/officeDocument/2006/relationships/image" Target="../media/image36.wmf"/><Relationship Id="rId10" Type="http://schemas.openxmlformats.org/officeDocument/2006/relationships/image" Target="../media/image35.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64.wmf"/><Relationship Id="rId4" Type="http://schemas.openxmlformats.org/officeDocument/2006/relationships/image" Target="../media/image43.wmf"/><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8.vml.rels><?xml version="1.0" encoding="UTF-8" standalone="yes"?>
<Relationships xmlns="http://schemas.openxmlformats.org/package/2006/relationships"><Relationship Id="rId7" Type="http://schemas.openxmlformats.org/officeDocument/2006/relationships/image" Target="../media/image89.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9.vml.rels><?xml version="1.0" encoding="UTF-8" standalone="yes"?>
<Relationships xmlns="http://schemas.openxmlformats.org/package/2006/relationships"><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5.wmf"/><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uanlan.zhihu.com/p/632905054&#13;"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indent="0" fontAlgn="auto">
              <a:lnSpc>
                <a:spcPct val="150000"/>
              </a:lnSpc>
              <a:buFont typeface="Arial" panose="020B0604020202020204" pitchFamily="34" charset="0"/>
              <a:buNone/>
            </a:pPr>
            <a:r>
              <a:rPr lang="zh-CN" altLang="en-US"/>
              <a:t>《信号与系统》是电子信息相关专业的主要课程，先修课程有：微积分、复变函数、电路分析。</a:t>
            </a:r>
            <a:r>
              <a:rPr lang="en-US" altLang="zh-CN"/>
              <a:t>      </a:t>
            </a:r>
            <a:r>
              <a:rPr lang="zh-CN" altLang="en-US">
                <a:sym typeface="+mn-ea"/>
              </a:rPr>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sym typeface="+mn-ea"/>
              </a:rPr>
              <a:t>郑君里</a:t>
            </a:r>
            <a:endParaRPr lang="zh-CN" altLang="en-US"/>
          </a:p>
          <a:p>
            <a:pPr indent="0" fontAlgn="auto">
              <a:lnSpc>
                <a:spcPct val="150000"/>
              </a:lnSpc>
              <a:buFont typeface="Arial" panose="020B0604020202020204" pitchFamily="34" charset="0"/>
              <a:buNone/>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本文档的频率</a:t>
            </a:r>
            <a:r>
              <a:rPr lang="zh-CN" altLang="en-US">
                <a:sym typeface="+mn-ea"/>
              </a:rPr>
              <a:t>全部用角频率</a:t>
            </a:r>
            <a:r>
              <a:rPr lang="zh-CN" altLang="en-US">
                <a:latin typeface="微软雅黑" panose="020B0503020204020204" charset="-122"/>
                <a:ea typeface="微软雅黑" panose="020B0503020204020204" charset="-122"/>
                <a:sym typeface="+mn-ea"/>
              </a:rPr>
              <a:t>ω</a:t>
            </a:r>
            <a:r>
              <a:rPr lang="zh-CN" altLang="en-US">
                <a:sym typeface="+mn-ea"/>
              </a:rPr>
              <a:t>表示</a:t>
            </a:r>
            <a:r>
              <a:rPr lang="zh-CN" altLang="en-US">
                <a:sym typeface="+mn-ea"/>
              </a:rPr>
              <a:t>，单位为</a:t>
            </a:r>
            <a:r>
              <a:rPr lang="en-US" altLang="zh-CN">
                <a:sym typeface="+mn-ea"/>
              </a:rPr>
              <a:t>rad/s</a:t>
            </a:r>
            <a:r>
              <a:rPr lang="zh-CN" altLang="en-US">
                <a:sym typeface="+mn-ea"/>
              </a:rPr>
              <a:t>。</a:t>
            </a:r>
            <a:r>
              <a:rPr lang="zh-CN" altLang="en-US">
                <a:latin typeface="微软雅黑" panose="020B0503020204020204" charset="-122"/>
                <a:ea typeface="微软雅黑" panose="020B0503020204020204" charset="-122"/>
                <a:sym typeface="+mn-ea"/>
              </a:rPr>
              <a:t>ω</a:t>
            </a:r>
            <a:r>
              <a:rPr lang="en-US" altLang="zh-CN">
                <a:latin typeface="微软雅黑" panose="020B0503020204020204" charset="-122"/>
                <a:ea typeface="微软雅黑" panose="020B0503020204020204" charset="-122"/>
                <a:sym typeface="+mn-ea"/>
              </a:rPr>
              <a:t>=2πf</a:t>
            </a: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f</a:t>
            </a:r>
            <a:r>
              <a:rPr lang="zh-CN" altLang="en-US">
                <a:latin typeface="微软雅黑" panose="020B0503020204020204" charset="-122"/>
                <a:ea typeface="微软雅黑" panose="020B0503020204020204" charset="-122"/>
                <a:sym typeface="+mn-ea"/>
              </a:rPr>
              <a:t>是单位为</a:t>
            </a:r>
            <a:r>
              <a:rPr lang="en-US" altLang="zh-CN">
                <a:latin typeface="微软雅黑" panose="020B0503020204020204" charset="-122"/>
                <a:ea typeface="微软雅黑" panose="020B0503020204020204" charset="-122"/>
                <a:sym typeface="+mn-ea"/>
              </a:rPr>
              <a:t>Hz</a:t>
            </a:r>
            <a:r>
              <a:rPr lang="zh-CN" altLang="en-US">
                <a:latin typeface="微软雅黑" panose="020B0503020204020204" charset="-122"/>
                <a:ea typeface="微软雅黑" panose="020B0503020204020204" charset="-122"/>
                <a:sym typeface="+mn-ea"/>
              </a:rPr>
              <a:t>的频率。</a:t>
            </a:r>
            <a:endParaRPr lang="zh-CN" altLang="en-US">
              <a:latin typeface="微软雅黑" panose="020B0503020204020204" charset="-122"/>
              <a:ea typeface="微软雅黑" panose="020B0503020204020204" charset="-122"/>
              <a:sym typeface="+mn-ea"/>
            </a:endParaRPr>
          </a:p>
          <a:p>
            <a:endParaRPr lang="zh-CN" altLang="en-US">
              <a:sym typeface="+mn-ea"/>
            </a:endParaRPr>
          </a:p>
          <a:p>
            <a:r>
              <a:rPr lang="zh-CN" altLang="en-US">
                <a:sym typeface="+mn-ea"/>
              </a:rPr>
              <a:t>吉布斯现象：对于具有</a:t>
            </a:r>
            <a:r>
              <a:rPr lang="zh-CN" altLang="en-US">
                <a:sym typeface="+mn-ea"/>
              </a:rPr>
              <a:t>跳变点的</a:t>
            </a:r>
            <a:r>
              <a:rPr lang="zh-CN" altLang="en-US">
                <a:sym typeface="+mn-ea"/>
              </a:rPr>
              <a:t>周期函数，如果只截取其</a:t>
            </a:r>
            <a:r>
              <a:rPr lang="zh-CN" altLang="en-US">
                <a:sym typeface="+mn-ea"/>
              </a:rPr>
              <a:t>傅里叶级数的</a:t>
            </a:r>
            <a:r>
              <a:rPr lang="zh-CN" altLang="en-US">
                <a:sym typeface="+mn-ea"/>
              </a:rPr>
              <a:t>前</a:t>
            </a:r>
            <a:r>
              <a:rPr lang="en-US" altLang="zh-CN">
                <a:sym typeface="+mn-ea"/>
              </a:rPr>
              <a:t>N</a:t>
            </a:r>
            <a:r>
              <a:rPr lang="zh-CN" altLang="en-US">
                <a:sym typeface="+mn-ea"/>
              </a:rPr>
              <a:t>项形成的时域波形，在跳变点处会形成过冲尖峰，且不随</a:t>
            </a:r>
            <a:r>
              <a:rPr lang="en-US" altLang="zh-CN">
                <a:sym typeface="+mn-ea"/>
              </a:rPr>
              <a:t>N</a:t>
            </a:r>
            <a:r>
              <a:rPr lang="zh-CN" altLang="en-US">
                <a:sym typeface="+mn-ea"/>
              </a:rPr>
              <a:t>的增大而减小。这是</a:t>
            </a:r>
            <a:r>
              <a:rPr lang="zh-CN" altLang="en-US">
                <a:sym typeface="+mn-ea"/>
              </a:rPr>
              <a:t>周期函数的傅里叶级数由无限多的项组成，只</a:t>
            </a:r>
            <a:r>
              <a:rPr lang="zh-CN" altLang="en-US">
                <a:sym typeface="+mn-ea"/>
              </a:rPr>
              <a:t>截取其中一部分会造成波形</a:t>
            </a:r>
            <a:r>
              <a:rPr lang="zh-CN" altLang="en-US">
                <a:sym typeface="+mn-ea"/>
              </a:rPr>
              <a:t>在一定程度上失真。</a:t>
            </a:r>
            <a:endParaRPr lang="zh-CN" altLang="en-US">
              <a:sym typeface="+mn-ea"/>
            </a:endParaRPr>
          </a:p>
          <a:p>
            <a:endParaRPr lang="zh-CN" altLang="en-US">
              <a:sym typeface="+mn-ea"/>
            </a:endParaRPr>
          </a:p>
          <a:p>
            <a:r>
              <a:rPr lang="zh-CN" altLang="en-US">
                <a:sym typeface="+mn-ea"/>
              </a:rPr>
              <a:t>可以看到能做傅里叶变换的都是在负无穷到正无穷上绝对可积的函数（</a:t>
            </a:r>
            <a:r>
              <a:rPr lang="zh-CN" altLang="en-US">
                <a:sym typeface="+mn-ea"/>
              </a:rPr>
              <a:t>狄利克雷条件</a:t>
            </a:r>
            <a:r>
              <a:rPr lang="zh-CN" altLang="en-US">
                <a:sym typeface="+mn-ea"/>
              </a:rPr>
              <a:t>），基本初等函数里只有三角函数和单调递减的指数函数能做傅里叶变换，单调递增的指数函数、对数函数和幂级数由于是在无限远处不收敛为</a:t>
            </a:r>
            <a:r>
              <a:rPr lang="en-US" altLang="zh-CN">
                <a:sym typeface="+mn-ea"/>
              </a:rPr>
              <a:t>0</a:t>
            </a:r>
            <a:r>
              <a:rPr lang="zh-CN" altLang="en-US">
                <a:sym typeface="+mn-ea"/>
              </a:rPr>
              <a:t>，无法做傅里叶</a:t>
            </a:r>
            <a:r>
              <a:rPr lang="zh-CN" altLang="en-US">
                <a:sym typeface="+mn-ea"/>
              </a:rPr>
              <a:t>变换。</a:t>
            </a:r>
            <a:endParaRPr lang="zh-CN" altLang="en-US">
              <a:sym typeface="+mn-ea"/>
            </a:endParaRPr>
          </a:p>
          <a:p>
            <a:r>
              <a:rPr lang="zh-CN" altLang="en-US">
                <a:sym typeface="+mn-ea"/>
              </a:rPr>
              <a:t>截取</a:t>
            </a:r>
            <a:r>
              <a:rPr lang="zh-CN" altLang="en-US">
                <a:sym typeface="+mn-ea"/>
              </a:rPr>
              <a:t>信号的频谱：看起来狄利克雷条件让很多函数都做不了傅里叶变换，但这并不影响我们用傅里叶变换处理现实中的物理信号时，因为我们一般不会考虑它在无限长的时间后是发散了还是收敛，我们只研究它在某段时间内的变化，这相当于用一个窗函数截取原信号中的一部分，这一部分是可以做傅里叶变换的，其频谱等于原频谱卷积窗函数的</a:t>
            </a:r>
            <a:r>
              <a:rPr lang="zh-CN" altLang="en-US">
                <a:sym typeface="+mn-ea"/>
              </a:rPr>
              <a:t>频谱。</a:t>
            </a:r>
            <a:endParaRPr lang="zh-CN" altLang="en-US">
              <a:sym typeface="+mn-ea"/>
            </a:endParaRPr>
          </a:p>
          <a:p>
            <a:endParaRPr lang="zh-CN" altLang="en-US">
              <a:sym typeface="+mn-ea"/>
            </a:endParaRPr>
          </a:p>
          <a:p>
            <a:r>
              <a:rPr lang="zh-CN" altLang="en-US">
                <a:sym typeface="+mn-ea"/>
              </a:rPr>
              <a:t>问题：直流信号、阶跃信号和冲激序列这些并不满足绝对可积条件，为什么能做傅里叶变换？将其看作周期信号，用傅里叶级数展开，再对这个傅里叶级数做傅里叶变换，利用频移特性可以得到其傅里叶变换结果。</a:t>
            </a:r>
            <a:endParaRPr lang="zh-CN" altLang="en-US">
              <a:sym typeface="+mn-ea"/>
            </a:endParaRPr>
          </a:p>
          <a:p>
            <a:endParaRPr lang="zh-CN" altLang="en-US">
              <a:sym typeface="+mn-ea"/>
            </a:endParaRPr>
          </a:p>
          <a:p>
            <a:r>
              <a:rPr lang="zh-CN" altLang="en-US">
                <a:sym typeface="+mn-ea"/>
              </a:rPr>
              <a:t>此外可以观察到一个规律，信号在时域上持续时间越短，它在频域上的频谱就越宽。比如</a:t>
            </a:r>
            <a:r>
              <a:rPr lang="zh-CN" altLang="en-US">
                <a:sym typeface="+mn-ea"/>
              </a:rPr>
              <a:t>窗函数的门限时间越短</a:t>
            </a:r>
            <a:r>
              <a:rPr lang="zh-CN" altLang="en-US">
                <a:sym typeface="+mn-ea"/>
              </a:rPr>
              <a:t>，其频谱就越宽。因此在通信里，想要让</a:t>
            </a:r>
            <a:r>
              <a:rPr lang="zh-CN" altLang="en-US">
                <a:sym typeface="+mn-ea"/>
              </a:rPr>
              <a:t>传输速率更快，需要让信号在时域上变化的更快，相应的也就增大了占据的频带</a:t>
            </a:r>
            <a:r>
              <a:rPr lang="zh-CN" altLang="en-US">
                <a:sym typeface="+mn-ea"/>
              </a:rPr>
              <a:t>。</a:t>
            </a:r>
            <a:endParaRPr lang="zh-CN" altLang="en-US">
              <a:sym typeface="+mn-ea"/>
            </a:endParaRPr>
          </a:p>
          <a:p>
            <a:r>
              <a:rPr lang="zh-CN" altLang="en-US">
                <a:sym typeface="+mn-ea"/>
              </a:rPr>
              <a:t>此外可以观察到，周期信号做傅里叶变换后的频谱的幅度，与它</a:t>
            </a:r>
            <a:r>
              <a:rPr lang="zh-CN" altLang="en-US">
                <a:sym typeface="+mn-ea"/>
              </a:rPr>
              <a:t>的傅里叶级数系数并不</a:t>
            </a:r>
            <a:r>
              <a:rPr lang="zh-CN" altLang="en-US">
                <a:sym typeface="+mn-ea"/>
              </a:rPr>
              <a:t>相同。</a:t>
            </a:r>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傅里叶级数收敛定理：若函数</a:t>
            </a:r>
            <a:r>
              <a:rPr lang="en-US" altLang="zh-CN"/>
              <a:t>f(x)</a:t>
            </a:r>
            <a:r>
              <a:rPr lang="zh-CN" altLang="en-US"/>
              <a:t>在</a:t>
            </a:r>
            <a:r>
              <a:rPr lang="en-US" altLang="zh-CN"/>
              <a:t>x</a:t>
            </a:r>
            <a:r>
              <a:rPr lang="en-US" altLang="zh-CN" baseline="-25000"/>
              <a:t>0</a:t>
            </a:r>
            <a:r>
              <a:rPr lang="zh-CN" altLang="en-US"/>
              <a:t>点连续，则其傅里叶收敛于</a:t>
            </a:r>
            <a:r>
              <a:rPr lang="en-US" altLang="zh-CN">
                <a:sym typeface="+mn-ea"/>
              </a:rPr>
              <a:t>f(x</a:t>
            </a:r>
            <a:r>
              <a:rPr lang="en-US" altLang="zh-CN" baseline="-25000">
                <a:sym typeface="+mn-ea"/>
              </a:rPr>
              <a:t>0</a:t>
            </a:r>
            <a:r>
              <a:rPr lang="en-US" altLang="zh-CN">
                <a:sym typeface="+mn-ea"/>
              </a:rPr>
              <a:t>)</a:t>
            </a:r>
            <a:r>
              <a:rPr lang="zh-CN" altLang="en-US">
                <a:sym typeface="+mn-ea"/>
              </a:rPr>
              <a:t>；若</a:t>
            </a:r>
            <a:r>
              <a:rPr lang="en-US" altLang="zh-CN">
                <a:sym typeface="+mn-ea"/>
              </a:rPr>
              <a:t>f(x)</a:t>
            </a:r>
            <a:r>
              <a:rPr lang="zh-CN" altLang="en-US">
                <a:sym typeface="+mn-ea"/>
              </a:rPr>
              <a:t>在</a:t>
            </a:r>
            <a:r>
              <a:rPr lang="en-US" altLang="zh-CN">
                <a:sym typeface="+mn-ea"/>
              </a:rPr>
              <a:t>x</a:t>
            </a:r>
            <a:r>
              <a:rPr lang="en-US" altLang="zh-CN" baseline="-25000">
                <a:sym typeface="+mn-ea"/>
              </a:rPr>
              <a:t>0</a:t>
            </a:r>
            <a:r>
              <a:rPr lang="zh-CN" altLang="en-US">
                <a:sym typeface="+mn-ea"/>
              </a:rPr>
              <a:t>点不连续，则其傅里叶收敛于其左右极限的平均值</a:t>
            </a:r>
            <a:r>
              <a:rPr lang="en-US" altLang="zh-CN">
                <a:sym typeface="+mn-ea"/>
              </a:rPr>
              <a:t>f(x</a:t>
            </a:r>
            <a:r>
              <a:rPr lang="en-US" altLang="zh-CN" baseline="-25000">
                <a:sym typeface="+mn-ea"/>
              </a:rPr>
              <a:t>0</a:t>
            </a:r>
            <a:r>
              <a:rPr lang="en-US" altLang="zh-CN">
                <a:sym typeface="+mn-ea"/>
              </a:rPr>
              <a:t>+0)+f(x</a:t>
            </a:r>
            <a:r>
              <a:rPr lang="en-US" altLang="zh-CN" baseline="-25000">
                <a:sym typeface="+mn-ea"/>
              </a:rPr>
              <a:t>0</a:t>
            </a:r>
            <a:r>
              <a:rPr lang="en-US" altLang="zh-CN">
                <a:sym typeface="+mn-ea"/>
              </a:rPr>
              <a:t>-0)/2</a:t>
            </a:r>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问题：</a:t>
            </a:r>
            <a:endParaRPr lang="zh-CN" altLang="en-US"/>
          </a:p>
          <a:p>
            <a:r>
              <a:rPr lang="zh-CN" altLang="en-US">
                <a:sym typeface="+mn-ea"/>
              </a:rPr>
              <a:t>为什么傅里叶分析无法求零输入响应？</a:t>
            </a:r>
            <a:endParaRPr lang="zh-CN" altLang="en-US"/>
          </a:p>
          <a:p>
            <a:endParaRPr lang="zh-CN" altLang="en-US"/>
          </a:p>
          <a:p>
            <a:r>
              <a:rPr lang="zh-CN" altLang="en-US"/>
              <a:t>为什么可以</a:t>
            </a:r>
            <a:r>
              <a:rPr lang="zh-CN" altLang="en-US">
                <a:sym typeface="+mn-ea"/>
              </a:rPr>
              <a:t>使用相量法</a:t>
            </a:r>
            <a:r>
              <a:rPr lang="zh-CN" altLang="en-US"/>
              <a:t>分析电路</a:t>
            </a:r>
            <a:r>
              <a:rPr lang="en-US" altLang="zh-CN"/>
              <a:t>—</a:t>
            </a:r>
            <a:r>
              <a:rPr lang="zh-CN" altLang="en-US"/>
              <a:t>电路其实是一个线性时不变系统，线性是因为电路满足叠加定理，时不变是因为将输入延后一段时间后，电路的输出也会延后相应</a:t>
            </a:r>
            <a:r>
              <a:rPr lang="zh-CN" altLang="en-US"/>
              <a:t>时间。</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拉式变换更多用在自动控制领域，在电路分析领域还是用傅里叶变换更为</a:t>
            </a:r>
            <a:r>
              <a:rPr lang="zh-CN" altLang="en-US"/>
              <a:t>方便。</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系统的稳定性是指外部输入消失后，输出信号不会继续增长，而是恢复到平衡状态（输出为</a:t>
            </a:r>
            <a:r>
              <a:rPr lang="en-US" altLang="zh-CN"/>
              <a:t>0</a:t>
            </a:r>
            <a:r>
              <a:rPr lang="zh-CN" altLang="en-US"/>
              <a:t>，或输出有界）的能力。</a:t>
            </a:r>
            <a:endParaRPr lang="zh-CN" altLang="en-US"/>
          </a:p>
          <a:p>
            <a:r>
              <a:rPr lang="zh-CN" altLang="en-US">
                <a:sym typeface="+mn-ea"/>
              </a:rPr>
              <a:t>在《自动控制原理》中</a:t>
            </a:r>
            <a:r>
              <a:rPr lang="zh-CN" altLang="en-US">
                <a:sym typeface="+mn-ea"/>
              </a:rPr>
              <a:t>提到，使用根轨迹法判断系统的临界稳定条件。</a:t>
            </a:r>
            <a:endParaRPr lang="zh-CN" altLang="en-US"/>
          </a:p>
          <a:p>
            <a:r>
              <a:rPr lang="zh-CN" altLang="en-US"/>
              <a:t>状态空间</a:t>
            </a:r>
            <a:r>
              <a:rPr lang="zh-CN" altLang="en-US"/>
              <a:t>理论：用向量表示输入输出</a:t>
            </a:r>
            <a:r>
              <a:rPr lang="zh-CN" altLang="en-US"/>
              <a:t>以及系统中的多个状态，用矩阵表示微分方程</a:t>
            </a:r>
            <a:r>
              <a:rPr lang="zh-CN" altLang="en-US"/>
              <a:t>组。</a:t>
            </a:r>
            <a:endParaRPr lang="zh-CN" altLang="en-US"/>
          </a:p>
          <a:p>
            <a:r>
              <a:rPr lang="zh-CN" altLang="en-US"/>
              <a:t>如何分析电路：</a:t>
            </a:r>
            <a:r>
              <a:rPr lang="en-US" altLang="zh-CN"/>
              <a:t>1.</a:t>
            </a:r>
            <a:r>
              <a:rPr lang="zh-CN" altLang="en-US"/>
              <a:t>首先将电路按功能分成几个模块，比如电源、信号发生电路、信号处理电路、功放、滤波器</a:t>
            </a:r>
            <a:r>
              <a:rPr lang="en-US" altLang="zh-CN"/>
              <a:t>...</a:t>
            </a:r>
            <a:r>
              <a:rPr lang="zh-CN" altLang="en-US"/>
              <a:t>（模块的连接遵循戴维宁定理：如果希望让后级电路获得尽可能大的信号幅度，那么后级电路的输入阻抗应远远大于前级电路的输出阻抗；如果希望后级电路获得尽可能多的功率，那么后级电路的输入阻抗应与前级电路共轭匹配）；</a:t>
            </a:r>
            <a:r>
              <a:rPr lang="en-US" altLang="zh-CN"/>
              <a:t>       2.</a:t>
            </a:r>
            <a:r>
              <a:rPr lang="zh-CN" altLang="en-US"/>
              <a:t>针对每个功能模块，使用该模块特有的分析方法进行分析，比如模拟电路的分析、数字电路的分析、射频微波电路分析、天线的分析</a:t>
            </a:r>
            <a:r>
              <a:rPr lang="en-US" altLang="zh-CN"/>
              <a:t>...</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a:t>
            </a:r>
            <a:r>
              <a:rPr lang="zh-CN" altLang="en-US">
                <a:sym typeface="+mn-ea"/>
              </a:rPr>
              <a:t>计算机和</a:t>
            </a:r>
            <a:r>
              <a:rPr lang="zh-CN" altLang="en-US">
                <a:sym typeface="+mn-ea"/>
              </a:rPr>
              <a:t>数字信号处理技术</a:t>
            </a:r>
            <a:r>
              <a:rPr lang="zh-CN" altLang="en-US"/>
              <a:t>出现之前，想要知道信号的</a:t>
            </a:r>
            <a:r>
              <a:rPr lang="zh-CN" altLang="en-US">
                <a:sym typeface="+mn-ea"/>
              </a:rPr>
              <a:t>傅氏频谱或拉氏频谱都要靠</a:t>
            </a:r>
            <a:r>
              <a:rPr lang="zh-CN" altLang="en-US"/>
              <a:t>手算，十分费力，即使可以用模拟电路搭建频谱仪，也是十分笨重且性能又差的。好在计算机的出现改变了这一切，通过对连续信号进行采样，将其转化为离散的序列，使用离散傅里叶变换的程序处理一下该序列，就能很快得到原信号的</a:t>
            </a:r>
            <a:r>
              <a:rPr lang="zh-CN" altLang="en-US">
                <a:sym typeface="+mn-ea"/>
              </a:rPr>
              <a:t>频谱</a:t>
            </a:r>
            <a:r>
              <a:rPr lang="zh-CN" altLang="en-US">
                <a:sym typeface="+mn-ea"/>
              </a:rPr>
              <a:t>序列。</a:t>
            </a:r>
            <a:endParaRPr lang="zh-CN" altLang="en-US">
              <a:sym typeface="+mn-ea"/>
            </a:endParaRPr>
          </a:p>
          <a:p>
            <a:r>
              <a:rPr lang="zh-CN" altLang="en-US">
                <a:sym typeface="+mn-ea"/>
              </a:rPr>
              <a:t>目前，对复杂信号的处理基本都是通过数字信号处理算法实现，比如声音信号、视频信号、无线通信中的基带调制与解调等等，仅通过</a:t>
            </a:r>
            <a:r>
              <a:rPr lang="en-US" altLang="zh-CN">
                <a:sym typeface="+mn-ea"/>
              </a:rPr>
              <a:t>ADC</a:t>
            </a:r>
            <a:r>
              <a:rPr lang="zh-CN" altLang="en-US">
                <a:sym typeface="+mn-ea"/>
              </a:rPr>
              <a:t>和</a:t>
            </a:r>
            <a:r>
              <a:rPr lang="en-US" altLang="zh-CN">
                <a:sym typeface="+mn-ea"/>
              </a:rPr>
              <a:t>DAC</a:t>
            </a:r>
            <a:r>
              <a:rPr lang="zh-CN" altLang="en-US">
                <a:sym typeface="+mn-ea"/>
              </a:rPr>
              <a:t>将现实的模拟信号与数字信号相互转换，既降低了成本又提高了性能。此外，对复杂系统的仿真和研究也可以完全在计算机</a:t>
            </a:r>
            <a:r>
              <a:rPr lang="zh-CN" altLang="en-US">
                <a:sym typeface="+mn-ea"/>
              </a:rPr>
              <a:t>中实现。</a:t>
            </a:r>
            <a:endParaRPr lang="zh-CN" altLang="en-US"/>
          </a:p>
          <a:p>
            <a:endParaRPr lang="zh-CN" altLang="en-US"/>
          </a:p>
          <a:p>
            <a:r>
              <a:rPr lang="zh-CN" altLang="en-US"/>
              <a:t>实际中的连续信号往往占据很长的频谱，此时可以让其先通过一个低通滤波器，在对其进行采样，这样可以防止频谱</a:t>
            </a:r>
            <a:r>
              <a:rPr lang="zh-CN" altLang="en-US"/>
              <a:t>混叠。</a:t>
            </a:r>
            <a:endParaRPr lang="zh-CN" altLang="en-US"/>
          </a:p>
          <a:p>
            <a:r>
              <a:rPr lang="zh-CN" altLang="en-US"/>
              <a:t>压缩感知技术，可以在采样率低于奈奎斯特频率的情况下对采样信号进行还原，因其</a:t>
            </a:r>
            <a:r>
              <a:rPr lang="zh-CN" altLang="en-US">
                <a:sym typeface="+mn-ea"/>
              </a:rPr>
              <a:t>使用</a:t>
            </a:r>
            <a:r>
              <a:rPr lang="zh-CN" altLang="en-US"/>
              <a:t>了先验信息，比如说信号</a:t>
            </a:r>
            <a:r>
              <a:rPr lang="zh-CN" altLang="en-US"/>
              <a:t>具有稀疏性（</a:t>
            </a:r>
            <a:r>
              <a:rPr lang="en-US" altLang="zh-CN"/>
              <a:t>sparsity</a:t>
            </a:r>
            <a:r>
              <a:rPr lang="zh-CN" altLang="en-US"/>
              <a:t>）、不相关性（</a:t>
            </a:r>
            <a:r>
              <a:rPr lang="en-US" altLang="zh-CN"/>
              <a:t>incoherence</a:t>
            </a:r>
            <a:r>
              <a:rPr lang="zh-CN" altLang="en-US"/>
              <a:t>）</a:t>
            </a:r>
            <a:r>
              <a:rPr lang="zh-CN" altLang="en-US"/>
              <a:t>。</a:t>
            </a:r>
            <a:endParaRPr lang="zh-CN" altLang="en-US"/>
          </a:p>
          <a:p>
            <a:endParaRPr lang="zh-CN" altLang="en-US"/>
          </a:p>
          <a:p>
            <a:r>
              <a:rPr lang="zh-CN" altLang="en-US"/>
              <a:t>想要从离散信号</a:t>
            </a:r>
            <a:r>
              <a:rPr lang="en-US" altLang="zh-CN"/>
              <a:t>f(k)</a:t>
            </a:r>
            <a:r>
              <a:rPr lang="zh-CN" altLang="en-US"/>
              <a:t>得到连续时间信号</a:t>
            </a:r>
            <a:r>
              <a:rPr lang="en-US" altLang="zh-CN"/>
              <a:t>f(t)</a:t>
            </a:r>
            <a:r>
              <a:rPr lang="zh-CN" altLang="en-US"/>
              <a:t>，需要以时间间隔</a:t>
            </a:r>
            <a:r>
              <a:rPr lang="en-US" altLang="zh-CN"/>
              <a:t>T</a:t>
            </a:r>
            <a:r>
              <a:rPr lang="zh-CN" altLang="en-US"/>
              <a:t>依次输出序列</a:t>
            </a:r>
            <a:r>
              <a:rPr lang="en-US" altLang="zh-CN">
                <a:sym typeface="+mn-ea"/>
              </a:rPr>
              <a:t>f(k)</a:t>
            </a:r>
            <a:r>
              <a:rPr lang="zh-CN" altLang="en-US">
                <a:sym typeface="+mn-ea"/>
              </a:rPr>
              <a:t>，得到时间离散信号，然后再通过一个低通滤波器就可以了。</a:t>
            </a:r>
            <a:endParaRPr lang="zh-CN" altLang="en-US">
              <a:sym typeface="+mn-ea"/>
            </a:endParaRPr>
          </a:p>
          <a:p>
            <a:endParaRPr lang="zh-CN" altLang="en-US">
              <a:sym typeface="+mn-ea"/>
            </a:endParaRPr>
          </a:p>
          <a:p>
            <a:r>
              <a:rPr lang="zh-CN" altLang="en-US">
                <a:sym typeface="+mn-ea"/>
              </a:rPr>
              <a:t>以上的采样与还原过程只是理想情况，在现实中无法做到完美的采样和还原：用</a:t>
            </a:r>
            <a:r>
              <a:rPr lang="en-US" altLang="zh-CN">
                <a:sym typeface="+mn-ea"/>
              </a:rPr>
              <a:t>ADC</a:t>
            </a:r>
            <a:r>
              <a:rPr lang="zh-CN" altLang="en-US">
                <a:sym typeface="+mn-ea"/>
              </a:rPr>
              <a:t>将模拟信号采样为数字信号时，模拟信号的频谱可能是无限长的、采样信号也不是冲激信号而是时间很短的窗函数，因此不可避免</a:t>
            </a:r>
            <a:r>
              <a:rPr lang="zh-CN" altLang="en-US">
                <a:sym typeface="+mn-ea"/>
              </a:rPr>
              <a:t>的会发生一些频谱混叠；同时在现实中低通滤波器的通带也不是理想的矩形，因此无法做到完美</a:t>
            </a:r>
            <a:r>
              <a:rPr lang="zh-CN" altLang="en-US">
                <a:sym typeface="+mn-ea"/>
              </a:rPr>
              <a:t>还原。</a:t>
            </a:r>
            <a:endParaRPr lang="zh-CN" altLang="en-US">
              <a:sym typeface="+mn-ea"/>
            </a:endParaRPr>
          </a:p>
          <a:p>
            <a:r>
              <a:rPr lang="zh-CN" altLang="en-US">
                <a:sym typeface="+mn-ea"/>
              </a:rPr>
              <a:t>实际中的采样技术也更</a:t>
            </a:r>
            <a:r>
              <a:rPr lang="zh-CN" altLang="en-US">
                <a:sym typeface="+mn-ea"/>
              </a:rPr>
              <a:t>复杂，除了采用冲激函数采样，还有零阶保持采样、非等间隔采样、过采样和欠采样</a:t>
            </a:r>
            <a:r>
              <a:rPr lang="zh-CN" altLang="en-US">
                <a:sym typeface="+mn-ea"/>
              </a:rPr>
              <a:t>等等。</a:t>
            </a:r>
            <a:endParaRPr lang="zh-CN" altLang="en-US">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给你一个采样得到的序列</a:t>
            </a:r>
            <a:r>
              <a:rPr lang="en-US" altLang="zh-CN">
                <a:sym typeface="+mn-ea"/>
              </a:rPr>
              <a:t>f[k]</a:t>
            </a:r>
            <a:r>
              <a:rPr lang="zh-CN" altLang="en-US">
                <a:sym typeface="+mn-ea"/>
              </a:rPr>
              <a:t>，告诉你采样周期</a:t>
            </a:r>
            <a:r>
              <a:rPr lang="en-US" altLang="zh-CN">
                <a:sym typeface="+mn-ea"/>
              </a:rPr>
              <a:t>Ts</a:t>
            </a:r>
            <a:r>
              <a:rPr lang="zh-CN" altLang="en-US">
                <a:sym typeface="+mn-ea"/>
              </a:rPr>
              <a:t>，现在想知道这个采样序列对应的原信号的傅氏频谱和拉氏频率。一种做法是使用曲线拟合将其表示为连续信号，然后再用傅里叶变换或拉普拉斯变换。另一种做法就是直接使用离散傅里叶变换或</a:t>
            </a:r>
            <a:r>
              <a:rPr lang="en-US" altLang="zh-CN">
                <a:sym typeface="+mn-ea"/>
              </a:rPr>
              <a:t>Z</a:t>
            </a:r>
            <a:r>
              <a:rPr lang="zh-CN" altLang="en-US">
                <a:sym typeface="+mn-ea"/>
              </a:rPr>
              <a:t>变换，从采样序列</a:t>
            </a:r>
            <a:r>
              <a:rPr lang="zh-CN" altLang="en-US">
                <a:sym typeface="+mn-ea"/>
              </a:rPr>
              <a:t>直接得到频谱。</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给定一个采样得到的序列</a:t>
            </a:r>
            <a:r>
              <a:rPr lang="en-US" altLang="zh-CN">
                <a:sym typeface="+mn-ea"/>
              </a:rPr>
              <a:t>f[k]</a:t>
            </a:r>
            <a:r>
              <a:rPr lang="zh-CN" altLang="en-US">
                <a:sym typeface="+mn-ea"/>
              </a:rPr>
              <a:t>和它的采样周期</a:t>
            </a:r>
            <a:r>
              <a:rPr lang="en-US" altLang="zh-CN">
                <a:sym typeface="+mn-ea"/>
              </a:rPr>
              <a:t>Ts</a:t>
            </a:r>
            <a:r>
              <a:rPr lang="zh-CN" altLang="en-US">
                <a:sym typeface="+mn-ea"/>
              </a:rPr>
              <a:t>，求这个采样序列的频谱。一种做法是使用曲线拟合将其</a:t>
            </a:r>
            <a:r>
              <a:rPr lang="zh-CN" altLang="en-US">
                <a:sym typeface="+mn-ea"/>
              </a:rPr>
              <a:t>恢复为连续信号，然后再用傅里叶变换，但这样过于麻烦，一种更简便的方式就是使用离散傅里叶变换，直接从采样序列得到频谱序列。</a:t>
            </a:r>
            <a:endParaRPr lang="zh-CN" altLang="en-US">
              <a:sym typeface="+mn-ea"/>
            </a:endParaRPr>
          </a:p>
          <a:p>
            <a:r>
              <a:rPr lang="en-US" altLang="zh-CN">
                <a:sym typeface="+mn-ea"/>
              </a:rPr>
              <a:t>DFT</a:t>
            </a:r>
            <a:r>
              <a:rPr lang="zh-CN" altLang="en-US">
                <a:sym typeface="+mn-ea"/>
              </a:rPr>
              <a:t>其实就是将序列做周期延拓，然后做离散时间傅里叶变换，再截取一个周期。</a:t>
            </a:r>
            <a:endParaRPr lang="zh-CN" altLang="en-US">
              <a:sym typeface="+mn-ea"/>
            </a:endParaRPr>
          </a:p>
          <a:p>
            <a:endParaRPr lang="zh-CN" altLang="en-US">
              <a:sym typeface="+mn-ea"/>
            </a:endParaRPr>
          </a:p>
          <a:p>
            <a:r>
              <a:rPr lang="zh-CN" altLang="en-US">
                <a:sym typeface="+mn-ea"/>
              </a:rPr>
              <a:t>实际截取的一个周期是从</a:t>
            </a:r>
            <a:r>
              <a:rPr lang="en-US" altLang="zh-CN">
                <a:sym typeface="+mn-ea"/>
              </a:rPr>
              <a:t>0-N-1</a:t>
            </a:r>
            <a:r>
              <a:rPr lang="zh-CN" altLang="en-US">
                <a:sym typeface="+mn-ea"/>
              </a:rPr>
              <a:t>，为了美观对称，在</a:t>
            </a:r>
            <a:r>
              <a:rPr lang="en-US" altLang="zh-CN">
                <a:sym typeface="+mn-ea"/>
              </a:rPr>
              <a:t>matlab</a:t>
            </a:r>
            <a:r>
              <a:rPr lang="zh-CN" altLang="en-US">
                <a:sym typeface="+mn-ea"/>
              </a:rPr>
              <a:t>中使用</a:t>
            </a:r>
            <a:r>
              <a:rPr lang="en-US" altLang="zh-CN">
                <a:sym typeface="+mn-ea"/>
              </a:rPr>
              <a:t>dftshift()</a:t>
            </a:r>
            <a:r>
              <a:rPr lang="zh-CN" altLang="en-US">
                <a:sym typeface="+mn-ea"/>
              </a:rPr>
              <a:t>或者</a:t>
            </a:r>
            <a:r>
              <a:rPr lang="en-US" altLang="zh-CN">
                <a:sym typeface="+mn-ea"/>
              </a:rPr>
              <a:t>fftshift()</a:t>
            </a:r>
            <a:r>
              <a:rPr lang="zh-CN" altLang="en-US">
                <a:sym typeface="+mn-ea"/>
              </a:rPr>
              <a:t>将右半边移到左半边。</a:t>
            </a:r>
            <a:endParaRPr lang="zh-CN" altLang="en-US"/>
          </a:p>
          <a:p>
            <a:endParaRPr lang="zh-CN" altLang="en-US"/>
          </a:p>
          <a:p>
            <a:endParaRPr lang="zh-CN" altLang="en-US"/>
          </a:p>
          <a:p>
            <a:r>
              <a:rPr lang="zh-CN" altLang="en-US"/>
              <a:t>在对时域序列</a:t>
            </a:r>
            <a:r>
              <a:rPr lang="en-US" altLang="zh-CN"/>
              <a:t>f(n)</a:t>
            </a:r>
            <a:r>
              <a:rPr lang="zh-CN" altLang="en-US"/>
              <a:t>做</a:t>
            </a:r>
            <a:r>
              <a:rPr lang="en-US" altLang="zh-CN"/>
              <a:t>DFT</a:t>
            </a:r>
            <a:r>
              <a:rPr lang="zh-CN" altLang="en-US"/>
              <a:t>得到频域序列</a:t>
            </a:r>
            <a:r>
              <a:rPr lang="en-US" altLang="zh-CN"/>
              <a:t>F(k)</a:t>
            </a:r>
            <a:r>
              <a:rPr lang="zh-CN" altLang="en-US"/>
              <a:t>后，为了让图形更加对称美观，可以将频谱序列</a:t>
            </a:r>
            <a:r>
              <a:rPr lang="en-US" altLang="zh-CN">
                <a:sym typeface="+mn-ea"/>
              </a:rPr>
              <a:t>F(k)</a:t>
            </a:r>
            <a:r>
              <a:rPr lang="zh-CN" altLang="en-US"/>
              <a:t>的右半边移到</a:t>
            </a:r>
            <a:r>
              <a:rPr lang="zh-CN" altLang="en-US"/>
              <a:t>左侧（在</a:t>
            </a:r>
            <a:r>
              <a:rPr lang="en-US" altLang="zh-CN"/>
              <a:t>matlab</a:t>
            </a:r>
            <a:r>
              <a:rPr lang="zh-CN" altLang="en-US"/>
              <a:t>里使用</a:t>
            </a:r>
            <a:r>
              <a:rPr lang="en-US" altLang="zh-CN">
                <a:sym typeface="+mn-ea"/>
              </a:rPr>
              <a:t>fftshift()</a:t>
            </a:r>
            <a:r>
              <a:rPr lang="zh-CN" altLang="en-US">
                <a:sym typeface="+mn-ea"/>
              </a:rPr>
              <a:t>函数</a:t>
            </a:r>
            <a:r>
              <a:rPr lang="zh-CN" altLang="en-US"/>
              <a:t>）</a:t>
            </a:r>
            <a:endParaRPr lang="zh-CN" altLang="en-US"/>
          </a:p>
          <a:p>
            <a:endParaRPr lang="zh-CN" altLang="en-US"/>
          </a:p>
          <a:p>
            <a:r>
              <a:rPr lang="zh-CN" altLang="en-US"/>
              <a:t>问题：为什么周期序列的</a:t>
            </a:r>
            <a:r>
              <a:rPr lang="en-US" altLang="zh-CN"/>
              <a:t>IDTFT</a:t>
            </a:r>
            <a:r>
              <a:rPr lang="zh-CN" altLang="en-US"/>
              <a:t>推导里，</a:t>
            </a:r>
            <a:r>
              <a:rPr lang="en-US" altLang="zh-CN"/>
              <a:t>dw=ws/N?</a:t>
            </a:r>
            <a:r>
              <a:rPr lang="zh-CN" altLang="en-US"/>
              <a:t>参见《信号与系统</a:t>
            </a:r>
            <a:r>
              <a:rPr lang="en-US" altLang="zh-CN"/>
              <a:t> </a:t>
            </a:r>
            <a:r>
              <a:rPr lang="zh-CN" altLang="en-US"/>
              <a:t>下》郑君里</a:t>
            </a:r>
            <a:r>
              <a:rPr lang="en-US" altLang="zh-CN"/>
              <a:t> P121</a:t>
            </a:r>
            <a:endParaRPr lang="zh-CN" altLang="en-US"/>
          </a:p>
          <a:p>
            <a:endParaRPr lang="zh-CN" altLang="en-US"/>
          </a:p>
          <a:p>
            <a:r>
              <a:rPr lang="zh-CN" altLang="en-US"/>
              <a:t>问题：为什么</a:t>
            </a:r>
            <a:r>
              <a:rPr lang="en-US" altLang="zh-CN"/>
              <a:t>DFT</a:t>
            </a:r>
            <a:r>
              <a:rPr lang="zh-CN" altLang="en-US"/>
              <a:t>的幅度相较傅里叶级数大了</a:t>
            </a:r>
            <a:r>
              <a:rPr lang="en-US" altLang="zh-CN"/>
              <a:t>N</a:t>
            </a:r>
            <a:r>
              <a:rPr lang="zh-CN" altLang="en-US"/>
              <a:t>倍？由于</a:t>
            </a:r>
            <a:r>
              <a:rPr lang="en-US" altLang="zh-CN">
                <a:sym typeface="+mn-ea"/>
              </a:rPr>
              <a:t>DFT</a:t>
            </a:r>
            <a:r>
              <a:rPr lang="zh-CN" altLang="en-US">
                <a:sym typeface="+mn-ea"/>
              </a:rPr>
              <a:t>是从傅里叶变换推导而来</a:t>
            </a:r>
            <a:r>
              <a:rPr lang="zh-CN" altLang="en-US"/>
              <a:t>，因此对一个周期序列做</a:t>
            </a:r>
            <a:r>
              <a:rPr lang="en-US" altLang="zh-CN"/>
              <a:t>DFT</a:t>
            </a:r>
            <a:r>
              <a:rPr lang="zh-CN" altLang="en-US"/>
              <a:t>后得到的频谱序列的幅度，</a:t>
            </a:r>
            <a:r>
              <a:rPr lang="zh-CN" altLang="en-US">
                <a:sym typeface="+mn-ea"/>
              </a:rPr>
              <a:t>与该周期序列的傅里叶级数系数也不相同，实际上</a:t>
            </a:r>
            <a:r>
              <a:rPr lang="zh-CN" altLang="en-US">
                <a:sym typeface="+mn-ea"/>
              </a:rPr>
              <a:t>频谱序列幅度是</a:t>
            </a:r>
            <a:r>
              <a:rPr lang="zh-CN" altLang="en-US">
                <a:sym typeface="+mn-ea"/>
              </a:rPr>
              <a:t>级数系数的</a:t>
            </a:r>
            <a:r>
              <a:rPr lang="en-US" altLang="zh-CN">
                <a:sym typeface="+mn-ea"/>
              </a:rPr>
              <a:t>N</a:t>
            </a:r>
            <a:r>
              <a:rPr lang="zh-CN" altLang="en-US">
                <a:sym typeface="+mn-ea"/>
              </a:rPr>
              <a:t>倍。</a:t>
            </a:r>
            <a:endParaRPr lang="zh-CN" altLang="en-US">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人对于声音的不同频段有着不同的感受，所谓</a:t>
            </a:r>
            <a:r>
              <a:rPr lang="en-US" altLang="zh-CN"/>
              <a:t>“</a:t>
            </a:r>
            <a:r>
              <a:rPr lang="zh-CN" altLang="en-US"/>
              <a:t>高音甜，中音准，低音沉</a:t>
            </a:r>
            <a:r>
              <a:rPr lang="en-US" altLang="zh-CN"/>
              <a:t>”</a:t>
            </a:r>
            <a:r>
              <a:rPr lang="zh-CN" altLang="en-US"/>
              <a:t>。</a:t>
            </a:r>
            <a:endParaRPr lang="zh-CN" altLang="en-US"/>
          </a:p>
          <a:p>
            <a:r>
              <a:rPr lang="zh-CN" altLang="en-US"/>
              <a:t>此外上述的模拟滤波器设计方法只是最基础的一类，</a:t>
            </a:r>
            <a:r>
              <a:rPr lang="zh-CN" altLang="en-US">
                <a:sym typeface="+mn-ea"/>
              </a:rPr>
              <a:t>模拟滤波器除了无源滤波器外还有有源滤波器</a:t>
            </a:r>
            <a:r>
              <a:rPr lang="zh-CN" altLang="en-US"/>
              <a:t>。此外还有</a:t>
            </a:r>
            <a:r>
              <a:rPr lang="zh-CN" altLang="en-US">
                <a:sym typeface="+mn-ea"/>
              </a:rPr>
              <a:t>利用物理原理制成的滤波器，比如</a:t>
            </a:r>
            <a:r>
              <a:rPr lang="zh-CN" altLang="en-US"/>
              <a:t>在射频微波领域用到的声表面滤波器</a:t>
            </a:r>
            <a:r>
              <a:rPr lang="en-US" altLang="zh-CN"/>
              <a:t>(SAW)</a:t>
            </a:r>
            <a:r>
              <a:rPr lang="zh-CN" altLang="en-US"/>
              <a:t>和体表面滤波器</a:t>
            </a:r>
            <a:r>
              <a:rPr lang="en-US" altLang="zh-CN"/>
              <a:t>(BAW)</a:t>
            </a:r>
            <a:r>
              <a:rPr lang="zh-CN" altLang="en-US"/>
              <a:t>，石英晶体</a:t>
            </a:r>
            <a:r>
              <a:rPr lang="zh-CN" altLang="en-US"/>
              <a:t>滤波器、陶瓷滤波器</a:t>
            </a:r>
            <a:r>
              <a:rPr lang="zh-CN" altLang="en-US"/>
              <a:t>等。</a:t>
            </a:r>
            <a:endParaRPr lang="zh-CN" altLang="en-US"/>
          </a:p>
          <a:p>
            <a:r>
              <a:rPr lang="zh-CN" altLang="en-US"/>
              <a:t>简单模拟滤波器的设计可以使用软件</a:t>
            </a:r>
            <a:r>
              <a:rPr lang="en-US" altLang="zh-CN"/>
              <a:t>HFSS</a:t>
            </a:r>
            <a:r>
              <a:rPr lang="zh-CN" altLang="en-US"/>
              <a:t>中的</a:t>
            </a:r>
            <a:r>
              <a:rPr lang="en-US" altLang="zh-CN"/>
              <a:t>Filter solution</a:t>
            </a:r>
            <a:r>
              <a:rPr lang="zh-CN" altLang="en-US"/>
              <a:t>快速实现。</a:t>
            </a:r>
            <a:endParaRPr lang="en-US" altLang="zh-CN"/>
          </a:p>
          <a:p>
            <a:endParaRPr lang="zh-CN" altLang="en-US"/>
          </a:p>
          <a:p>
            <a:r>
              <a:rPr lang="zh-CN" altLang="en-US"/>
              <a:t>想要对一段离散信号进行滤波，可以使用</a:t>
            </a:r>
            <a:r>
              <a:rPr lang="en-US" altLang="zh-CN"/>
              <a:t>FFT</a:t>
            </a:r>
            <a:r>
              <a:rPr lang="zh-CN" altLang="en-US"/>
              <a:t>计算频谱，将其中不想要的频率设为</a:t>
            </a:r>
            <a:r>
              <a:rPr lang="en-US" altLang="zh-CN"/>
              <a:t>0</a:t>
            </a:r>
            <a:r>
              <a:rPr lang="zh-CN" altLang="en-US"/>
              <a:t>，再</a:t>
            </a:r>
            <a:r>
              <a:rPr lang="en-US" altLang="zh-CN"/>
              <a:t>IFFT</a:t>
            </a:r>
            <a:r>
              <a:rPr lang="zh-CN" altLang="en-US"/>
              <a:t>。但这样做的计算耗时太大了，</a:t>
            </a:r>
            <a:r>
              <a:rPr lang="en-US" altLang="zh-CN"/>
              <a:t>IIR</a:t>
            </a:r>
            <a:r>
              <a:rPr lang="zh-CN" altLang="en-US"/>
              <a:t>和</a:t>
            </a:r>
            <a:r>
              <a:rPr lang="en-US" altLang="zh-CN"/>
              <a:t>FIR</a:t>
            </a:r>
            <a:r>
              <a:rPr lang="zh-CN" altLang="en-US"/>
              <a:t>滤波器相加</a:t>
            </a:r>
            <a:r>
              <a:rPr lang="en-US" altLang="zh-CN"/>
              <a:t>FFT</a:t>
            </a:r>
            <a:r>
              <a:rPr lang="zh-CN" altLang="en-US"/>
              <a:t>最大的优势是时间复杂度低，计算速度快，</a:t>
            </a:r>
            <a:r>
              <a:rPr lang="zh-CN" altLang="en-US"/>
              <a:t>适用于一些硬件资源有限或者对实时性要求很高的</a:t>
            </a:r>
            <a:r>
              <a:rPr lang="zh-CN" altLang="en-US"/>
              <a:t>场景。</a:t>
            </a:r>
            <a:endParaRPr lang="zh-CN" altLang="en-US"/>
          </a:p>
          <a:p>
            <a:r>
              <a:rPr lang="en-US" altLang="zh-CN"/>
              <a:t>IIR</a:t>
            </a:r>
            <a:r>
              <a:rPr lang="zh-CN" altLang="en-US"/>
              <a:t>滤波器相位失真严重，适合用于</a:t>
            </a:r>
            <a:r>
              <a:rPr lang="zh-CN" altLang="en-US"/>
              <a:t>语音这类等相位不敏感型</a:t>
            </a:r>
            <a:r>
              <a:rPr lang="zh-CN" altLang="en-US">
                <a:sym typeface="+mn-ea"/>
              </a:rPr>
              <a:t>信号；</a:t>
            </a:r>
            <a:r>
              <a:rPr lang="en-US" altLang="zh-CN">
                <a:sym typeface="+mn-ea"/>
              </a:rPr>
              <a:t>FIR</a:t>
            </a:r>
            <a:r>
              <a:rPr lang="zh-CN" altLang="en-US">
                <a:sym typeface="+mn-ea"/>
              </a:rPr>
              <a:t>则适用于图像、数据等相位敏感型信号。</a:t>
            </a:r>
            <a:endParaRPr lang="zh-CN" altLang="en-US"/>
          </a:p>
          <a:p>
            <a:r>
              <a:rPr lang="zh-CN" altLang="en-US"/>
              <a:t>数字滤波器相较于模拟滤波器体积小，性能好，但在射频电路中，由于信号速率超过</a:t>
            </a:r>
            <a:r>
              <a:rPr lang="en-US" altLang="zh-CN"/>
              <a:t>ADC</a:t>
            </a:r>
            <a:r>
              <a:rPr lang="zh-CN" altLang="en-US"/>
              <a:t>采样速率，</a:t>
            </a:r>
            <a:r>
              <a:rPr lang="zh-CN" altLang="en-US"/>
              <a:t>还是需要用到模拟滤波器。</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参考：</a:t>
            </a:r>
            <a:r>
              <a:rPr lang="en-US" altLang="zh-CN"/>
              <a:t>https://www.cnblogs.com/xingshansi/p/6498913.html</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要想保留时域信息，也可以使用自适应窗长地傅里叶变换</a:t>
            </a:r>
            <a:r>
              <a:rPr lang="en-US" altLang="zh-CN"/>
              <a:t>(STFT)</a:t>
            </a:r>
            <a:r>
              <a:rPr lang="zh-CN" altLang="en-US"/>
              <a:t>。</a:t>
            </a:r>
            <a:endParaRPr lang="zh-CN" altLang="en-US"/>
          </a:p>
          <a:p>
            <a:r>
              <a:rPr lang="zh-CN" altLang="en-US"/>
              <a:t>小波基函数可以根据信号特征自己设计。低通小波也叫父小波，高通小波也叫母</a:t>
            </a:r>
            <a:r>
              <a:rPr lang="zh-CN" altLang="en-US"/>
              <a:t>小波。</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latin typeface="PingFang SC"/>
                <a:ea typeface="PingFang SC"/>
                <a:sym typeface="+mn-ea"/>
              </a:rPr>
              <a:t>  </a:t>
            </a:r>
            <a:r>
              <a:rPr lang="zh-CN" altLang="en-US">
                <a:latin typeface="PingFang SC"/>
                <a:ea typeface="PingFang SC"/>
                <a:sym typeface="+mn-ea"/>
              </a:rPr>
              <a:t>理查德</a:t>
            </a:r>
            <a:r>
              <a:rPr lang="en-US" altLang="zh-CN">
                <a:latin typeface="PingFang SC"/>
                <a:ea typeface="PingFang SC"/>
                <a:sym typeface="+mn-ea"/>
              </a:rPr>
              <a:t>·</a:t>
            </a:r>
            <a:r>
              <a:rPr lang="zh-CN" altLang="en-US">
                <a:latin typeface="PingFang SC"/>
                <a:ea typeface="PingFang SC"/>
                <a:sym typeface="+mn-ea"/>
              </a:rPr>
              <a:t>费曼在他的</a:t>
            </a:r>
            <a:r>
              <a:rPr lang="en-US" altLang="zh-CN">
                <a:latin typeface="PingFang SC"/>
                <a:ea typeface="PingFang SC"/>
                <a:sym typeface="+mn-ea"/>
              </a:rPr>
              <a:t>《</a:t>
            </a:r>
            <a:r>
              <a:rPr lang="zh-CN" altLang="en-US">
                <a:latin typeface="PingFang SC"/>
                <a:ea typeface="PingFang SC"/>
                <a:sym typeface="+mn-ea"/>
              </a:rPr>
              <a:t>物理学讲义</a:t>
            </a:r>
            <a:r>
              <a:rPr lang="en-US" altLang="zh-CN">
                <a:latin typeface="PingFang SC"/>
                <a:ea typeface="PingFang SC"/>
                <a:sym typeface="+mn-ea"/>
              </a:rPr>
              <a:t>》</a:t>
            </a:r>
            <a:r>
              <a:rPr lang="zh-CN" altLang="en-US">
                <a:latin typeface="PingFang SC"/>
                <a:ea typeface="PingFang SC"/>
                <a:sym typeface="+mn-ea"/>
              </a:rPr>
              <a:t>一书中讨论了如何分析物理问题。他提到，想要全面了解某个系统的特性，一种可行的方法是使用微分方程来描述这一系统在不同情况下的特性，并分析方程的解。他还进一步指出：“只有一种精确的方法能够表述物理定律，就是使用微分方程。”</a:t>
            </a:r>
            <a:endParaRPr lang="zh-CN" altLang="en-US">
              <a:latin typeface="PingFang SC"/>
              <a:ea typeface="PingFang SC"/>
              <a:sym typeface="+mn-ea"/>
            </a:endParaRPr>
          </a:p>
          <a:p>
            <a:r>
              <a:rPr lang="en-US" altLang="zh-CN">
                <a:latin typeface="PingFang SC"/>
                <a:ea typeface="PingFang SC"/>
                <a:sym typeface="+mn-ea"/>
              </a:rPr>
              <a:t>  </a:t>
            </a:r>
            <a:r>
              <a:rPr lang="zh-CN" altLang="en-US">
                <a:latin typeface="PingFang SC"/>
                <a:ea typeface="PingFang SC"/>
                <a:sym typeface="+mn-ea"/>
              </a:rPr>
              <a:t>正所谓：</a:t>
            </a:r>
            <a:r>
              <a:rPr lang="zh-CN" altLang="en-US"/>
              <a:t>兵无常势，水无常形，人无常态，世界是一直在运动和变化的，力</a:t>
            </a:r>
            <a:r>
              <a:rPr lang="zh-CN" altLang="en-US">
                <a:sym typeface="+mn-ea"/>
              </a:rPr>
              <a:t>、热</a:t>
            </a:r>
            <a:r>
              <a:rPr lang="zh-CN" altLang="en-US"/>
              <a:t>、电磁、光、声、流体，这些现实中的物理场都时时刻刻在变化，对于这些随时间变化的问题，都</a:t>
            </a:r>
            <a:r>
              <a:rPr lang="zh-CN" altLang="en-US"/>
              <a:t>是用微分方程来</a:t>
            </a:r>
            <a:r>
              <a:rPr lang="zh-CN" altLang="en-US"/>
              <a:t>描述。</a:t>
            </a:r>
            <a:endParaRPr lang="zh-CN" altLang="en-US"/>
          </a:p>
          <a:p>
            <a:endParaRPr lang="zh-CN" altLang="en-US"/>
          </a:p>
          <a:p>
            <a:r>
              <a:rPr lang="zh-CN" altLang="en-US"/>
              <a:t>三体运动问题：由三个二阶常微分方程组成的微分方程组，是一个混沌系统，初始条件的微小偏移会导致结果发生巨大变化，</a:t>
            </a:r>
            <a:r>
              <a:rPr lang="zh-CN" altLang="en-US"/>
              <a:t>因此无解析解，但可以数值模拟，并用统计学的方法进行研究。</a:t>
            </a:r>
            <a:endParaRPr lang="zh-CN" altLang="en-US"/>
          </a:p>
          <a:p>
            <a:endParaRPr lang="zh-CN" altLang="en-US"/>
          </a:p>
          <a:p>
            <a:r>
              <a:rPr lang="zh-CN" altLang="en-US"/>
              <a:t>微分方程按照给定的条件可分为初值问题和边值问题，初值问题给定的是输出量</a:t>
            </a:r>
            <a:r>
              <a:rPr lang="en-US" altLang="zh-CN"/>
              <a:t>y</a:t>
            </a:r>
            <a:r>
              <a:rPr lang="zh-CN" altLang="en-US"/>
              <a:t>及其各阶导数在</a:t>
            </a:r>
            <a:r>
              <a:rPr lang="en-US" altLang="zh-CN"/>
              <a:t>0</a:t>
            </a:r>
            <a:r>
              <a:rPr lang="zh-CN" altLang="en-US"/>
              <a:t>时刻的值，边值问题给定的是输出量</a:t>
            </a:r>
            <a:r>
              <a:rPr lang="en-US" altLang="zh-CN"/>
              <a:t>y</a:t>
            </a:r>
            <a:r>
              <a:rPr lang="zh-CN" altLang="en-US"/>
              <a:t>在不同时刻的值，《信号与系统》研究的是常微分方程</a:t>
            </a:r>
            <a:r>
              <a:rPr lang="zh-CN" altLang="en-US"/>
              <a:t>的初值</a:t>
            </a:r>
            <a:r>
              <a:rPr lang="zh-CN" altLang="en-US"/>
              <a:t>问题。</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数值解法的收敛性与稳定性：</a:t>
            </a:r>
            <a:r>
              <a:rPr lang="en-US" altLang="zh-CN"/>
              <a:t>1.</a:t>
            </a:r>
            <a:r>
              <a:rPr lang="zh-CN" altLang="en-US"/>
              <a:t>收敛性表示当步长</a:t>
            </a:r>
            <a:r>
              <a:rPr lang="en-US" altLang="zh-CN"/>
              <a:t>h</a:t>
            </a:r>
            <a:r>
              <a:rPr lang="zh-CN" altLang="en-US"/>
              <a:t>趋向于</a:t>
            </a:r>
            <a:r>
              <a:rPr lang="en-US" altLang="zh-CN"/>
              <a:t>0</a:t>
            </a:r>
            <a:r>
              <a:rPr lang="zh-CN" altLang="en-US"/>
              <a:t>时，数值解</a:t>
            </a:r>
            <a:r>
              <a:rPr lang="en-US" altLang="zh-CN"/>
              <a:t>y</a:t>
            </a:r>
            <a:r>
              <a:rPr lang="en-US" altLang="zh-CN" baseline="-25000"/>
              <a:t>n</a:t>
            </a:r>
            <a:r>
              <a:rPr lang="zh-CN" altLang="en-US">
                <a:sym typeface="+mn-ea"/>
              </a:rPr>
              <a:t>会收敛到解析解</a:t>
            </a:r>
            <a:r>
              <a:rPr lang="en-US" altLang="zh-CN">
                <a:sym typeface="+mn-ea"/>
              </a:rPr>
              <a:t>y</a:t>
            </a:r>
            <a:r>
              <a:rPr lang="en-US" altLang="zh-CN">
                <a:sym typeface="+mn-ea"/>
              </a:rPr>
              <a:t>(x</a:t>
            </a:r>
            <a:r>
              <a:rPr lang="en-US" altLang="zh-CN" baseline="-25000">
                <a:sym typeface="+mn-ea"/>
              </a:rPr>
              <a:t>n</a:t>
            </a:r>
            <a:r>
              <a:rPr lang="en-US" altLang="zh-CN">
                <a:sym typeface="+mn-ea"/>
              </a:rPr>
              <a:t>)</a:t>
            </a:r>
            <a:r>
              <a:rPr lang="zh-CN" altLang="en-US">
                <a:sym typeface="+mn-ea"/>
              </a:rPr>
              <a:t>，算法收敛表示计算结果符合真实情况</a:t>
            </a:r>
            <a:r>
              <a:rPr lang="en-US" altLang="zh-CN">
                <a:sym typeface="+mn-ea"/>
              </a:rPr>
              <a:t>    2.</a:t>
            </a:r>
            <a:r>
              <a:rPr lang="zh-CN" altLang="en-US">
                <a:sym typeface="+mn-ea"/>
              </a:rPr>
              <a:t>稳定性表示在某一步发生的误差，不会在后续步的计算中增大，算法稳定表示最终结果的误差</a:t>
            </a:r>
            <a:r>
              <a:rPr lang="zh-CN" altLang="en-US">
                <a:sym typeface="+mn-ea"/>
              </a:rPr>
              <a:t>可控。</a:t>
            </a:r>
            <a:endParaRPr lang="zh-CN" altLang="en-US">
              <a:sym typeface="+mn-ea"/>
            </a:endParaRPr>
          </a:p>
          <a:p>
            <a:endParaRPr lang="zh-CN" altLang="en-US">
              <a:sym typeface="+mn-ea"/>
            </a:endParaRPr>
          </a:p>
          <a:p>
            <a:r>
              <a:rPr lang="zh-CN" altLang="en-US">
                <a:sym typeface="+mn-ea"/>
              </a:rPr>
              <a:t>可以在</a:t>
            </a:r>
            <a:r>
              <a:rPr lang="en-US" altLang="zh-CN">
                <a:sym typeface="+mn-ea"/>
              </a:rPr>
              <a:t>matlab</a:t>
            </a:r>
            <a:r>
              <a:rPr lang="zh-CN" altLang="en-US">
                <a:sym typeface="+mn-ea"/>
              </a:rPr>
              <a:t>中使用</a:t>
            </a:r>
            <a:r>
              <a:rPr lang="en-US" altLang="zh-CN">
                <a:sym typeface="+mn-ea"/>
              </a:rPr>
              <a:t>ode45()</a:t>
            </a:r>
            <a:r>
              <a:rPr lang="zh-CN" altLang="en-US">
                <a:sym typeface="+mn-ea"/>
              </a:rPr>
              <a:t>函数计算一阶常微分方程</a:t>
            </a:r>
            <a:r>
              <a:rPr lang="zh-CN" altLang="en-US">
                <a:sym typeface="+mn-ea"/>
              </a:rPr>
              <a:t>组。</a:t>
            </a:r>
            <a:endParaRPr lang="zh-CN" altLang="en-US">
              <a:sym typeface="+mn-e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三体问题</a:t>
            </a:r>
            <a:r>
              <a:rPr lang="zh-CN" altLang="en-US"/>
              <a:t>只适用于质量差不多的三个天体，当天体的质量相差过大时，比如日</a:t>
            </a:r>
            <a:r>
              <a:rPr lang="en-US" altLang="zh-CN"/>
              <a:t>-</a:t>
            </a:r>
            <a:r>
              <a:rPr lang="zh-CN" altLang="en-US"/>
              <a:t>地</a:t>
            </a:r>
            <a:r>
              <a:rPr lang="en-US" altLang="zh-CN"/>
              <a:t>-</a:t>
            </a:r>
            <a:r>
              <a:rPr lang="zh-CN" altLang="en-US"/>
              <a:t>月系统，三体问题可简化为二体</a:t>
            </a:r>
            <a:r>
              <a:rPr lang="zh-CN" altLang="en-US"/>
              <a:t>问题。</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参考网址：</a:t>
            </a:r>
            <a:r>
              <a:rPr lang="en-US" altLang="zh-CN"/>
              <a:t>https://ww2.mathworks.cn/help/control/ug/kalman-filtering.html</a:t>
            </a:r>
            <a:endParaRPr lang="en-US" altLang="zh-CN"/>
          </a:p>
          <a:p>
            <a:r>
              <a:rPr lang="en-US" altLang="zh-CN"/>
              <a:t>                 https://blog.csdn.net/weixin_44044411/article/details/113812534</a:t>
            </a:r>
            <a:endParaRPr lang="en-US" altLang="zh-CN"/>
          </a:p>
          <a:p>
            <a:r>
              <a:rPr lang="zh-CN" altLang="en-US"/>
              <a:t>【【软核】卡尔曼滤波，不废话】</a:t>
            </a:r>
            <a:r>
              <a:rPr lang="en-US" altLang="zh-CN"/>
              <a:t> https://www.bilibili.com/video/BV1vY4y1h7SP/?share_source=copy_web&amp;vd_source=e2ceda42c1142a997b8dcf73f161f186</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已知输入信号、系统及其初始状态，如何求输出信号？</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给定一个采样得到的序列</a:t>
            </a:r>
            <a:r>
              <a:rPr lang="en-US" altLang="zh-CN">
                <a:sym typeface="+mn-ea"/>
              </a:rPr>
              <a:t>f[k]</a:t>
            </a:r>
            <a:r>
              <a:rPr lang="zh-CN" altLang="en-US">
                <a:sym typeface="+mn-ea"/>
              </a:rPr>
              <a:t>和它的采样周期</a:t>
            </a:r>
            <a:r>
              <a:rPr lang="en-US" altLang="zh-CN">
                <a:sym typeface="+mn-ea"/>
              </a:rPr>
              <a:t>Ts</a:t>
            </a:r>
            <a:r>
              <a:rPr lang="zh-CN" altLang="en-US">
                <a:sym typeface="+mn-ea"/>
              </a:rPr>
              <a:t>，求这个采样序列的频谱。一种做法是使用曲线拟合将其表示为连续信号，然后再用傅里叶变换，但这样过于麻烦，一种更</a:t>
            </a:r>
            <a:r>
              <a:rPr lang="zh-CN" altLang="en-US">
                <a:sym typeface="+mn-ea"/>
              </a:rPr>
              <a:t>简便的方式就是使用离散傅里叶变换，</a:t>
            </a:r>
            <a:r>
              <a:rPr lang="zh-CN" altLang="en-US">
                <a:sym typeface="+mn-ea"/>
              </a:rPr>
              <a:t>直接从采样序列得到频谱序列。</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学习</a:t>
            </a:r>
            <a:r>
              <a:rPr lang="en-US" altLang="zh-CN"/>
              <a:t>simulink</a:t>
            </a:r>
            <a:r>
              <a:rPr lang="zh-CN" altLang="en-US"/>
              <a:t>最好的方式就是看</a:t>
            </a:r>
            <a:r>
              <a:rPr lang="en-US" altLang="zh-CN"/>
              <a:t>matlab</a:t>
            </a:r>
            <a:r>
              <a:rPr lang="zh-CN" altLang="en-US"/>
              <a:t>软件内的学习教程和实例，以及</a:t>
            </a:r>
            <a:r>
              <a:rPr lang="en-US" altLang="zh-CN"/>
              <a:t>matlab</a:t>
            </a:r>
            <a:r>
              <a:rPr lang="zh-CN" altLang="en-US"/>
              <a:t>官网上的说明文档</a:t>
            </a:r>
            <a:r>
              <a:rPr lang="en-US" altLang="zh-CN"/>
              <a:t>:https://ww2.mathworks.cn/help/releases/R2024b/simulink/index.html</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系统的几种数学表示方式可以相互转换，</a:t>
            </a:r>
            <a:r>
              <a:rPr lang="zh-CN" altLang="en-US">
                <a:sym typeface="+mn-ea"/>
              </a:rPr>
              <a:t>比如对微分方程做拉式变换可以得到传递函数、使用梅森公式可以从系统的信号</a:t>
            </a:r>
            <a:r>
              <a:rPr lang="zh-CN" altLang="en-US">
                <a:sym typeface="+mn-ea"/>
              </a:rPr>
              <a:t>流图得到传递函数。</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参考网址：</a:t>
            </a:r>
            <a:r>
              <a:rPr lang="en-US" altLang="zh-CN">
                <a:sym typeface="+mn-ea"/>
                <a:hlinkClick r:id="rId3" action="ppaction://hlinkfile"/>
              </a:rPr>
              <a:t>https://zhuanlan.zhihu.com/p/632905054</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全响应除了可分解为零输入响应和零状态响应，还可分解为自由响应和受迫响应，自由响应是全响应中齐次解部分，</a:t>
            </a:r>
            <a:r>
              <a:rPr lang="zh-CN" altLang="en-US">
                <a:sym typeface="+mn-ea"/>
              </a:rPr>
              <a:t>受迫响应是全响应中</a:t>
            </a:r>
            <a:r>
              <a:rPr lang="zh-CN" altLang="en-US">
                <a:sym typeface="+mn-ea"/>
              </a:rPr>
              <a:t>特解</a:t>
            </a:r>
            <a:r>
              <a:rPr lang="zh-CN" altLang="en-US">
                <a:sym typeface="+mn-ea"/>
              </a:rPr>
              <a:t>部分。</a:t>
            </a:r>
            <a:endParaRPr lang="zh-CN" altLang="en-U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285750" indent="-285750" fontAlgn="auto">
              <a:lnSpc>
                <a:spcPct val="150000"/>
              </a:lnSpc>
              <a:buFont typeface="Arial" panose="020B0604020202020204" pitchFamily="34" charset="0"/>
              <a:buChar char="•"/>
            </a:pPr>
            <a:r>
              <a:rPr lang="zh-CN" altLang="en-US"/>
              <a:t>参考资料：《信号与系统》</a:t>
            </a:r>
            <a:r>
              <a:rPr lang="zh-CN" altLang="en-US">
                <a:sym typeface="+mn-ea"/>
              </a:rPr>
              <a:t>第三版</a:t>
            </a:r>
            <a:r>
              <a:rPr lang="en-US" altLang="zh-CN">
                <a:sym typeface="+mn-ea"/>
              </a:rPr>
              <a:t> </a:t>
            </a:r>
            <a:r>
              <a:rPr lang="zh-CN" altLang="en-US">
                <a:sym typeface="+mn-ea"/>
              </a:rPr>
              <a:t>，</a:t>
            </a:r>
            <a:r>
              <a:rPr lang="en-US" altLang="zh-CN">
                <a:sym typeface="+mn-ea"/>
              </a:rPr>
              <a:t> </a:t>
            </a:r>
            <a:r>
              <a:rPr lang="zh-CN" altLang="en-US"/>
              <a:t>郑君里</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36.bin"/><Relationship Id="rId8" Type="http://schemas.openxmlformats.org/officeDocument/2006/relationships/image" Target="../media/image42.wmf"/><Relationship Id="rId7" Type="http://schemas.openxmlformats.org/officeDocument/2006/relationships/oleObject" Target="../embeddings/oleObject35.bin"/><Relationship Id="rId6" Type="http://schemas.openxmlformats.org/officeDocument/2006/relationships/image" Target="../media/image41.wmf"/><Relationship Id="rId5" Type="http://schemas.openxmlformats.org/officeDocument/2006/relationships/oleObject" Target="../embeddings/oleObject34.bin"/><Relationship Id="rId44" Type="http://schemas.openxmlformats.org/officeDocument/2006/relationships/notesSlide" Target="../notesSlides/notesSlide10.xml"/><Relationship Id="rId43" Type="http://schemas.openxmlformats.org/officeDocument/2006/relationships/vmlDrawing" Target="../drawings/vmlDrawing5.vml"/><Relationship Id="rId42" Type="http://schemas.openxmlformats.org/officeDocument/2006/relationships/slideLayout" Target="../slideLayouts/slideLayout2.xml"/><Relationship Id="rId41" Type="http://schemas.openxmlformats.org/officeDocument/2006/relationships/oleObject" Target="../embeddings/oleObject46.bin"/><Relationship Id="rId40" Type="http://schemas.openxmlformats.org/officeDocument/2006/relationships/oleObject" Target="../embeddings/oleObject45.bin"/><Relationship Id="rId4" Type="http://schemas.openxmlformats.org/officeDocument/2006/relationships/image" Target="../media/image40.wmf"/><Relationship Id="rId39" Type="http://schemas.openxmlformats.org/officeDocument/2006/relationships/oleObject" Target="../embeddings/oleObject44.bin"/><Relationship Id="rId38" Type="http://schemas.openxmlformats.org/officeDocument/2006/relationships/oleObject" Target="../embeddings/oleObject43.bin"/><Relationship Id="rId37" Type="http://schemas.openxmlformats.org/officeDocument/2006/relationships/oleObject" Target="../embeddings/oleObject42.bin"/><Relationship Id="rId36" Type="http://schemas.openxmlformats.org/officeDocument/2006/relationships/oleObject" Target="../embeddings/oleObject41.bin"/><Relationship Id="rId35" Type="http://schemas.openxmlformats.org/officeDocument/2006/relationships/oleObject" Target="../embeddings/oleObject40.bin"/><Relationship Id="rId34" Type="http://schemas.openxmlformats.org/officeDocument/2006/relationships/oleObject" Target="../embeddings/oleObject39.bin"/><Relationship Id="rId33" Type="http://schemas.openxmlformats.org/officeDocument/2006/relationships/oleObject" Target="../embeddings/oleObject38.bin"/><Relationship Id="rId32" Type="http://schemas.openxmlformats.org/officeDocument/2006/relationships/image" Target="../media/image64.wmf"/><Relationship Id="rId31" Type="http://schemas.openxmlformats.org/officeDocument/2006/relationships/oleObject" Target="../embeddings/oleObject37.bin"/><Relationship Id="rId30" Type="http://schemas.openxmlformats.org/officeDocument/2006/relationships/image" Target="../media/image63.png"/><Relationship Id="rId3" Type="http://schemas.openxmlformats.org/officeDocument/2006/relationships/oleObject" Target="../embeddings/oleObject33.bin"/><Relationship Id="rId29" Type="http://schemas.openxmlformats.org/officeDocument/2006/relationships/image" Target="../media/image62.png"/><Relationship Id="rId28" Type="http://schemas.openxmlformats.org/officeDocument/2006/relationships/image" Target="../media/image61.png"/><Relationship Id="rId27" Type="http://schemas.openxmlformats.org/officeDocument/2006/relationships/image" Target="../media/image60.png"/><Relationship Id="rId26" Type="http://schemas.openxmlformats.org/officeDocument/2006/relationships/image" Target="../media/image59.png"/><Relationship Id="rId25" Type="http://schemas.openxmlformats.org/officeDocument/2006/relationships/image" Target="../media/image58.png"/><Relationship Id="rId24" Type="http://schemas.openxmlformats.org/officeDocument/2006/relationships/image" Target="../media/image57.png"/><Relationship Id="rId23" Type="http://schemas.openxmlformats.org/officeDocument/2006/relationships/image" Target="../media/image56.png"/><Relationship Id="rId22" Type="http://schemas.openxmlformats.org/officeDocument/2006/relationships/image" Target="../media/image55.png"/><Relationship Id="rId21" Type="http://schemas.openxmlformats.org/officeDocument/2006/relationships/image" Target="../media/image54.png"/><Relationship Id="rId20" Type="http://schemas.openxmlformats.org/officeDocument/2006/relationships/image" Target="../media/image53.png"/><Relationship Id="rId2" Type="http://schemas.openxmlformats.org/officeDocument/2006/relationships/tags" Target="../tags/tag3.xml"/><Relationship Id="rId19" Type="http://schemas.openxmlformats.org/officeDocument/2006/relationships/image" Target="../media/image52.png"/><Relationship Id="rId18" Type="http://schemas.openxmlformats.org/officeDocument/2006/relationships/image" Target="../media/image51.png"/><Relationship Id="rId17" Type="http://schemas.openxmlformats.org/officeDocument/2006/relationships/image" Target="../media/image50.png"/><Relationship Id="rId16" Type="http://schemas.openxmlformats.org/officeDocument/2006/relationships/image" Target="../media/image49.png"/><Relationship Id="rId15" Type="http://schemas.openxmlformats.org/officeDocument/2006/relationships/image" Target="../media/image48.png"/><Relationship Id="rId14" Type="http://schemas.openxmlformats.org/officeDocument/2006/relationships/image" Target="../media/image47.png"/><Relationship Id="rId13" Type="http://schemas.openxmlformats.org/officeDocument/2006/relationships/image" Target="../media/image46.png"/><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image" Target="../media/image43.wmf"/><Relationship Id="rId1" Type="http://schemas.openxmlformats.org/officeDocument/2006/relationships/image" Target="../media/image39.png"/></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50.bin"/><Relationship Id="rId8" Type="http://schemas.openxmlformats.org/officeDocument/2006/relationships/image" Target="../media/image67.wmf"/><Relationship Id="rId7" Type="http://schemas.openxmlformats.org/officeDocument/2006/relationships/oleObject" Target="../embeddings/oleObject49.bin"/><Relationship Id="rId6" Type="http://schemas.openxmlformats.org/officeDocument/2006/relationships/tags" Target="../tags/tag4.xml"/><Relationship Id="rId5" Type="http://schemas.openxmlformats.org/officeDocument/2006/relationships/image" Target="../media/image66.wmf"/><Relationship Id="rId4" Type="http://schemas.openxmlformats.org/officeDocument/2006/relationships/oleObject" Target="../embeddings/oleObject48.bin"/><Relationship Id="rId3" Type="http://schemas.openxmlformats.org/officeDocument/2006/relationships/image" Target="../media/image65.wmf"/><Relationship Id="rId2" Type="http://schemas.openxmlformats.org/officeDocument/2006/relationships/oleObject" Target="../embeddings/oleObject47.bin"/><Relationship Id="rId17" Type="http://schemas.openxmlformats.org/officeDocument/2006/relationships/notesSlide" Target="../notesSlides/notesSlide11.xml"/><Relationship Id="rId16" Type="http://schemas.openxmlformats.org/officeDocument/2006/relationships/vmlDrawing" Target="../drawings/vmlDrawing6.vml"/><Relationship Id="rId15" Type="http://schemas.openxmlformats.org/officeDocument/2006/relationships/slideLayout" Target="../slideLayouts/slideLayout2.xml"/><Relationship Id="rId14" Type="http://schemas.openxmlformats.org/officeDocument/2006/relationships/image" Target="../media/image70.wmf"/><Relationship Id="rId13" Type="http://schemas.openxmlformats.org/officeDocument/2006/relationships/oleObject" Target="../embeddings/oleObject52.bin"/><Relationship Id="rId12" Type="http://schemas.openxmlformats.org/officeDocument/2006/relationships/image" Target="../media/image69.wmf"/><Relationship Id="rId11" Type="http://schemas.openxmlformats.org/officeDocument/2006/relationships/oleObject" Target="../embeddings/oleObject51.bin"/><Relationship Id="rId10" Type="http://schemas.openxmlformats.org/officeDocument/2006/relationships/image" Target="../media/image68.wmf"/><Relationship Id="rId1" Type="http://schemas.openxmlformats.org/officeDocument/2006/relationships/hyperlink" Target="https://www.bilibili.com/video/BV1SP411D7WE/?p=125&amp;share_source=copy_web&amp;vd_source=e2ceda42c1142a997b8dcf73f161f186" TargetMode="Externa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9" Type="http://schemas.openxmlformats.org/officeDocument/2006/relationships/image" Target="../media/image79.wmf"/><Relationship Id="rId8" Type="http://schemas.openxmlformats.org/officeDocument/2006/relationships/oleObject" Target="../embeddings/oleObject56.bin"/><Relationship Id="rId7" Type="http://schemas.openxmlformats.org/officeDocument/2006/relationships/image" Target="../media/image78.wmf"/><Relationship Id="rId6" Type="http://schemas.openxmlformats.org/officeDocument/2006/relationships/oleObject" Target="../embeddings/oleObject55.bin"/><Relationship Id="rId5" Type="http://schemas.openxmlformats.org/officeDocument/2006/relationships/image" Target="../media/image77.wmf"/><Relationship Id="rId4" Type="http://schemas.openxmlformats.org/officeDocument/2006/relationships/oleObject" Target="../embeddings/oleObject54.bin"/><Relationship Id="rId3" Type="http://schemas.openxmlformats.org/officeDocument/2006/relationships/image" Target="../media/image76.wmf"/><Relationship Id="rId2" Type="http://schemas.openxmlformats.org/officeDocument/2006/relationships/oleObject" Target="../embeddings/oleObject53.bin"/><Relationship Id="rId17" Type="http://schemas.openxmlformats.org/officeDocument/2006/relationships/notesSlide" Target="../notesSlides/notesSlide14.xml"/><Relationship Id="rId16" Type="http://schemas.openxmlformats.org/officeDocument/2006/relationships/vmlDrawing" Target="../drawings/vmlDrawing7.vml"/><Relationship Id="rId15" Type="http://schemas.openxmlformats.org/officeDocument/2006/relationships/slideLayout" Target="../slideLayouts/slideLayout2.xml"/><Relationship Id="rId14" Type="http://schemas.openxmlformats.org/officeDocument/2006/relationships/image" Target="../media/image82.png"/><Relationship Id="rId13" Type="http://schemas.openxmlformats.org/officeDocument/2006/relationships/image" Target="../media/image81.wmf"/><Relationship Id="rId12" Type="http://schemas.openxmlformats.org/officeDocument/2006/relationships/oleObject" Target="../embeddings/oleObject58.bin"/><Relationship Id="rId11" Type="http://schemas.openxmlformats.org/officeDocument/2006/relationships/image" Target="../media/image80.wmf"/><Relationship Id="rId10" Type="http://schemas.openxmlformats.org/officeDocument/2006/relationships/oleObject" Target="../embeddings/oleObject57.bin"/><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63.bin"/><Relationship Id="rId8" Type="http://schemas.openxmlformats.org/officeDocument/2006/relationships/image" Target="../media/image86.wmf"/><Relationship Id="rId7" Type="http://schemas.openxmlformats.org/officeDocument/2006/relationships/oleObject" Target="../embeddings/oleObject62.bin"/><Relationship Id="rId6" Type="http://schemas.openxmlformats.org/officeDocument/2006/relationships/image" Target="../media/image85.wmf"/><Relationship Id="rId5" Type="http://schemas.openxmlformats.org/officeDocument/2006/relationships/oleObject" Target="../embeddings/oleObject61.bin"/><Relationship Id="rId4" Type="http://schemas.openxmlformats.org/officeDocument/2006/relationships/image" Target="../media/image84.wmf"/><Relationship Id="rId3" Type="http://schemas.openxmlformats.org/officeDocument/2006/relationships/oleObject" Target="../embeddings/oleObject60.bin"/><Relationship Id="rId2" Type="http://schemas.openxmlformats.org/officeDocument/2006/relationships/image" Target="../media/image83.wmf"/><Relationship Id="rId19" Type="http://schemas.openxmlformats.org/officeDocument/2006/relationships/notesSlide" Target="../notesSlides/notesSlide17.xml"/><Relationship Id="rId18" Type="http://schemas.openxmlformats.org/officeDocument/2006/relationships/vmlDrawing" Target="../drawings/vmlDrawing8.vml"/><Relationship Id="rId17" Type="http://schemas.openxmlformats.org/officeDocument/2006/relationships/slideLayout" Target="../slideLayouts/slideLayout2.xml"/><Relationship Id="rId16" Type="http://schemas.openxmlformats.org/officeDocument/2006/relationships/image" Target="../media/image91.png"/><Relationship Id="rId15" Type="http://schemas.openxmlformats.org/officeDocument/2006/relationships/image" Target="../media/image90.png"/><Relationship Id="rId14" Type="http://schemas.openxmlformats.org/officeDocument/2006/relationships/image" Target="../media/image89.wmf"/><Relationship Id="rId13" Type="http://schemas.openxmlformats.org/officeDocument/2006/relationships/oleObject" Target="../embeddings/oleObject65.bin"/><Relationship Id="rId12" Type="http://schemas.openxmlformats.org/officeDocument/2006/relationships/image" Target="../media/image88.wmf"/><Relationship Id="rId11" Type="http://schemas.openxmlformats.org/officeDocument/2006/relationships/oleObject" Target="../embeddings/oleObject64.bin"/><Relationship Id="rId10" Type="http://schemas.openxmlformats.org/officeDocument/2006/relationships/image" Target="../media/image87.wmf"/><Relationship Id="rId1" Type="http://schemas.openxmlformats.org/officeDocument/2006/relationships/oleObject" Target="../embeddings/oleObject59.bin"/></Relationships>
</file>

<file path=ppt/slides/_rels/slide21.xml.rels><?xml version="1.0" encoding="UTF-8" standalone="yes"?>
<Relationships xmlns="http://schemas.openxmlformats.org/package/2006/relationships"><Relationship Id="rId9" Type="http://schemas.openxmlformats.org/officeDocument/2006/relationships/image" Target="../media/image95.wmf"/><Relationship Id="rId8" Type="http://schemas.openxmlformats.org/officeDocument/2006/relationships/oleObject" Target="../embeddings/oleObject69.bin"/><Relationship Id="rId7" Type="http://schemas.openxmlformats.org/officeDocument/2006/relationships/image" Target="../media/image94.wmf"/><Relationship Id="rId6" Type="http://schemas.openxmlformats.org/officeDocument/2006/relationships/oleObject" Target="../embeddings/oleObject68.bin"/><Relationship Id="rId5" Type="http://schemas.openxmlformats.org/officeDocument/2006/relationships/image" Target="../media/image93.wmf"/><Relationship Id="rId4" Type="http://schemas.openxmlformats.org/officeDocument/2006/relationships/oleObject" Target="../embeddings/oleObject67.bin"/><Relationship Id="rId3" Type="http://schemas.openxmlformats.org/officeDocument/2006/relationships/image" Target="../media/image92.wmf"/><Relationship Id="rId2" Type="http://schemas.openxmlformats.org/officeDocument/2006/relationships/oleObject" Target="../embeddings/oleObject66.bin"/><Relationship Id="rId17" Type="http://schemas.openxmlformats.org/officeDocument/2006/relationships/notesSlide" Target="../notesSlides/notesSlide18.xml"/><Relationship Id="rId16" Type="http://schemas.openxmlformats.org/officeDocument/2006/relationships/vmlDrawing" Target="../drawings/vmlDrawing9.vml"/><Relationship Id="rId15" Type="http://schemas.openxmlformats.org/officeDocument/2006/relationships/slideLayout" Target="../slideLayouts/slideLayout2.xml"/><Relationship Id="rId14" Type="http://schemas.openxmlformats.org/officeDocument/2006/relationships/image" Target="../media/image98.wmf"/><Relationship Id="rId13" Type="http://schemas.openxmlformats.org/officeDocument/2006/relationships/oleObject" Target="../embeddings/oleObject71.bin"/><Relationship Id="rId12" Type="http://schemas.openxmlformats.org/officeDocument/2006/relationships/image" Target="../media/image97.wmf"/><Relationship Id="rId11" Type="http://schemas.openxmlformats.org/officeDocument/2006/relationships/oleObject" Target="../embeddings/oleObject70.bin"/><Relationship Id="rId10" Type="http://schemas.openxmlformats.org/officeDocument/2006/relationships/image" Target="../media/image96.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9" Type="http://schemas.openxmlformats.org/officeDocument/2006/relationships/image" Target="../media/image104.wmf"/><Relationship Id="rId8" Type="http://schemas.openxmlformats.org/officeDocument/2006/relationships/oleObject" Target="../embeddings/oleObject74.bin"/><Relationship Id="rId7" Type="http://schemas.openxmlformats.org/officeDocument/2006/relationships/image" Target="../media/image103.wmf"/><Relationship Id="rId6" Type="http://schemas.openxmlformats.org/officeDocument/2006/relationships/oleObject" Target="../embeddings/oleObject73.bin"/><Relationship Id="rId5" Type="http://schemas.openxmlformats.org/officeDocument/2006/relationships/image" Target="../media/image102.png"/><Relationship Id="rId4" Type="http://schemas.openxmlformats.org/officeDocument/2006/relationships/image" Target="../media/image101.png"/><Relationship Id="rId38" Type="http://schemas.openxmlformats.org/officeDocument/2006/relationships/notesSlide" Target="../notesSlides/notesSlide19.xml"/><Relationship Id="rId37" Type="http://schemas.openxmlformats.org/officeDocument/2006/relationships/vmlDrawing" Target="../drawings/vmlDrawing10.vml"/><Relationship Id="rId36" Type="http://schemas.openxmlformats.org/officeDocument/2006/relationships/slideLayout" Target="../slideLayouts/slideLayout2.xml"/><Relationship Id="rId35" Type="http://schemas.openxmlformats.org/officeDocument/2006/relationships/image" Target="../media/image117.png"/><Relationship Id="rId34" Type="http://schemas.openxmlformats.org/officeDocument/2006/relationships/oleObject" Target="../embeddings/oleObject87.bin"/><Relationship Id="rId33" Type="http://schemas.openxmlformats.org/officeDocument/2006/relationships/oleObject" Target="../embeddings/oleObject86.bin"/><Relationship Id="rId32" Type="http://schemas.openxmlformats.org/officeDocument/2006/relationships/image" Target="../media/image116.wmf"/><Relationship Id="rId31" Type="http://schemas.openxmlformats.org/officeDocument/2006/relationships/oleObject" Target="../embeddings/oleObject85.bin"/><Relationship Id="rId30" Type="http://schemas.openxmlformats.org/officeDocument/2006/relationships/image" Target="../media/image115.wmf"/><Relationship Id="rId3" Type="http://schemas.openxmlformats.org/officeDocument/2006/relationships/image" Target="../media/image100.wmf"/><Relationship Id="rId29" Type="http://schemas.openxmlformats.org/officeDocument/2006/relationships/oleObject" Target="../embeddings/oleObject84.bin"/><Relationship Id="rId28" Type="http://schemas.openxmlformats.org/officeDocument/2006/relationships/image" Target="../media/image114.wmf"/><Relationship Id="rId27" Type="http://schemas.openxmlformats.org/officeDocument/2006/relationships/oleObject" Target="../embeddings/oleObject83.bin"/><Relationship Id="rId26" Type="http://schemas.openxmlformats.org/officeDocument/2006/relationships/image" Target="../media/image113.png"/><Relationship Id="rId25" Type="http://schemas.openxmlformats.org/officeDocument/2006/relationships/image" Target="../media/image112.wmf"/><Relationship Id="rId24" Type="http://schemas.openxmlformats.org/officeDocument/2006/relationships/oleObject" Target="../embeddings/oleObject82.bin"/><Relationship Id="rId23" Type="http://schemas.openxmlformats.org/officeDocument/2006/relationships/oleObject" Target="../embeddings/oleObject81.bin"/><Relationship Id="rId22" Type="http://schemas.openxmlformats.org/officeDocument/2006/relationships/oleObject" Target="../embeddings/oleObject80.bin"/><Relationship Id="rId21" Type="http://schemas.openxmlformats.org/officeDocument/2006/relationships/image" Target="../media/image111.png"/><Relationship Id="rId20" Type="http://schemas.openxmlformats.org/officeDocument/2006/relationships/image" Target="../media/image110.wmf"/><Relationship Id="rId2" Type="http://schemas.openxmlformats.org/officeDocument/2006/relationships/oleObject" Target="../embeddings/oleObject72.bin"/><Relationship Id="rId19" Type="http://schemas.openxmlformats.org/officeDocument/2006/relationships/oleObject" Target="../embeddings/oleObject79.bin"/><Relationship Id="rId18" Type="http://schemas.openxmlformats.org/officeDocument/2006/relationships/image" Target="../media/image109.wmf"/><Relationship Id="rId17" Type="http://schemas.openxmlformats.org/officeDocument/2006/relationships/oleObject" Target="../embeddings/oleObject78.bin"/><Relationship Id="rId16" Type="http://schemas.openxmlformats.org/officeDocument/2006/relationships/image" Target="../media/image108.wmf"/><Relationship Id="rId15" Type="http://schemas.openxmlformats.org/officeDocument/2006/relationships/oleObject" Target="../embeddings/oleObject77.bin"/><Relationship Id="rId14" Type="http://schemas.openxmlformats.org/officeDocument/2006/relationships/image" Target="../media/image107.wmf"/><Relationship Id="rId13" Type="http://schemas.openxmlformats.org/officeDocument/2006/relationships/oleObject" Target="../embeddings/oleObject76.bin"/><Relationship Id="rId12" Type="http://schemas.openxmlformats.org/officeDocument/2006/relationships/image" Target="../media/image106.wmf"/><Relationship Id="rId11" Type="http://schemas.openxmlformats.org/officeDocument/2006/relationships/oleObject" Target="../embeddings/oleObject75.bin"/><Relationship Id="rId10" Type="http://schemas.openxmlformats.org/officeDocument/2006/relationships/image" Target="../media/image105.png"/><Relationship Id="rId1" Type="http://schemas.openxmlformats.org/officeDocument/2006/relationships/image" Target="../media/image9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92.bin"/><Relationship Id="rId8" Type="http://schemas.openxmlformats.org/officeDocument/2006/relationships/image" Target="../media/image121.wmf"/><Relationship Id="rId7" Type="http://schemas.openxmlformats.org/officeDocument/2006/relationships/oleObject" Target="../embeddings/oleObject91.bin"/><Relationship Id="rId6" Type="http://schemas.openxmlformats.org/officeDocument/2006/relationships/image" Target="../media/image120.wmf"/><Relationship Id="rId5" Type="http://schemas.openxmlformats.org/officeDocument/2006/relationships/oleObject" Target="../embeddings/oleObject90.bin"/><Relationship Id="rId4" Type="http://schemas.openxmlformats.org/officeDocument/2006/relationships/image" Target="../media/image119.wmf"/><Relationship Id="rId3" Type="http://schemas.openxmlformats.org/officeDocument/2006/relationships/oleObject" Target="../embeddings/oleObject89.bin"/><Relationship Id="rId2" Type="http://schemas.openxmlformats.org/officeDocument/2006/relationships/image" Target="../media/image118.wmf"/><Relationship Id="rId19" Type="http://schemas.openxmlformats.org/officeDocument/2006/relationships/notesSlide" Target="../notesSlides/notesSlide21.xml"/><Relationship Id="rId18" Type="http://schemas.openxmlformats.org/officeDocument/2006/relationships/vmlDrawing" Target="../drawings/vmlDrawing11.vml"/><Relationship Id="rId17" Type="http://schemas.openxmlformats.org/officeDocument/2006/relationships/slideLayout" Target="../slideLayouts/slideLayout2.xml"/><Relationship Id="rId16" Type="http://schemas.openxmlformats.org/officeDocument/2006/relationships/image" Target="../media/image126.png"/><Relationship Id="rId15" Type="http://schemas.openxmlformats.org/officeDocument/2006/relationships/image" Target="../media/image125.png"/><Relationship Id="rId14" Type="http://schemas.openxmlformats.org/officeDocument/2006/relationships/image" Target="../media/image124.wmf"/><Relationship Id="rId13" Type="http://schemas.openxmlformats.org/officeDocument/2006/relationships/oleObject" Target="../embeddings/oleObject94.bin"/><Relationship Id="rId12" Type="http://schemas.openxmlformats.org/officeDocument/2006/relationships/image" Target="../media/image123.wmf"/><Relationship Id="rId11" Type="http://schemas.openxmlformats.org/officeDocument/2006/relationships/oleObject" Target="../embeddings/oleObject93.bin"/><Relationship Id="rId10" Type="http://schemas.openxmlformats.org/officeDocument/2006/relationships/image" Target="../media/image122.wmf"/><Relationship Id="rId1" Type="http://schemas.openxmlformats.org/officeDocument/2006/relationships/oleObject" Target="../embeddings/oleObject88.bin"/></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binaryai.blog.csdn.net/article/details/109705137?fromshare=blogdetail&amp;sharetype=blogdetail&amp;sharerId=109705137&amp;sharerefer=PC&amp;sharesource=qq_30668481&amp;sharefrom=from_link&#13;" TargetMode="External"/><Relationship Id="rId2" Type="http://schemas.openxmlformats.org/officeDocument/2006/relationships/image" Target="../media/image128.png"/><Relationship Id="rId1" Type="http://schemas.openxmlformats.org/officeDocument/2006/relationships/image" Target="../media/image127.png"/></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98.bin"/><Relationship Id="rId8" Type="http://schemas.openxmlformats.org/officeDocument/2006/relationships/image" Target="../media/image133.wmf"/><Relationship Id="rId7" Type="http://schemas.openxmlformats.org/officeDocument/2006/relationships/oleObject" Target="../embeddings/oleObject97.bin"/><Relationship Id="rId6" Type="http://schemas.openxmlformats.org/officeDocument/2006/relationships/image" Target="../media/image132.wmf"/><Relationship Id="rId5" Type="http://schemas.openxmlformats.org/officeDocument/2006/relationships/oleObject" Target="../embeddings/oleObject96.bin"/><Relationship Id="rId4" Type="http://schemas.openxmlformats.org/officeDocument/2006/relationships/image" Target="../media/image131.wmf"/><Relationship Id="rId3" Type="http://schemas.openxmlformats.org/officeDocument/2006/relationships/oleObject" Target="../embeddings/oleObject95.bin"/><Relationship Id="rId2" Type="http://schemas.openxmlformats.org/officeDocument/2006/relationships/image" Target="../media/image130.png"/><Relationship Id="rId13" Type="http://schemas.openxmlformats.org/officeDocument/2006/relationships/notesSlide" Target="../notesSlides/notesSlide22.xml"/><Relationship Id="rId12" Type="http://schemas.openxmlformats.org/officeDocument/2006/relationships/vmlDrawing" Target="../drawings/vmlDrawing12.vml"/><Relationship Id="rId11" Type="http://schemas.openxmlformats.org/officeDocument/2006/relationships/slideLayout" Target="../slideLayouts/slideLayout2.xml"/><Relationship Id="rId10" Type="http://schemas.openxmlformats.org/officeDocument/2006/relationships/image" Target="../media/image134.wmf"/><Relationship Id="rId1" Type="http://schemas.openxmlformats.org/officeDocument/2006/relationships/image" Target="../media/image129.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28.xml.rels><?xml version="1.0" encoding="UTF-8" standalone="yes"?>
<Relationships xmlns="http://schemas.openxmlformats.org/package/2006/relationships"><Relationship Id="rId9" Type="http://schemas.openxmlformats.org/officeDocument/2006/relationships/oleObject" Target="../embeddings/oleObject103.bin"/><Relationship Id="rId8" Type="http://schemas.openxmlformats.org/officeDocument/2006/relationships/image" Target="../media/image141.wmf"/><Relationship Id="rId73" Type="http://schemas.openxmlformats.org/officeDocument/2006/relationships/notesSlide" Target="../notesSlides/notesSlide23.xml"/><Relationship Id="rId72" Type="http://schemas.openxmlformats.org/officeDocument/2006/relationships/vmlDrawing" Target="../drawings/vmlDrawing13.vml"/><Relationship Id="rId71" Type="http://schemas.openxmlformats.org/officeDocument/2006/relationships/slideLayout" Target="../slideLayouts/slideLayout2.xml"/><Relationship Id="rId70" Type="http://schemas.openxmlformats.org/officeDocument/2006/relationships/image" Target="../media/image169.wmf"/><Relationship Id="rId7" Type="http://schemas.openxmlformats.org/officeDocument/2006/relationships/oleObject" Target="../embeddings/oleObject102.bin"/><Relationship Id="rId69" Type="http://schemas.openxmlformats.org/officeDocument/2006/relationships/oleObject" Target="../embeddings/oleObject136.bin"/><Relationship Id="rId68" Type="http://schemas.openxmlformats.org/officeDocument/2006/relationships/image" Target="../media/image168.wmf"/><Relationship Id="rId67" Type="http://schemas.openxmlformats.org/officeDocument/2006/relationships/oleObject" Target="../embeddings/oleObject135.bin"/><Relationship Id="rId66" Type="http://schemas.openxmlformats.org/officeDocument/2006/relationships/oleObject" Target="../embeddings/oleObject134.bin"/><Relationship Id="rId65" Type="http://schemas.openxmlformats.org/officeDocument/2006/relationships/oleObject" Target="../embeddings/oleObject133.bin"/><Relationship Id="rId64" Type="http://schemas.openxmlformats.org/officeDocument/2006/relationships/oleObject" Target="../embeddings/oleObject132.bin"/><Relationship Id="rId63" Type="http://schemas.openxmlformats.org/officeDocument/2006/relationships/image" Target="../media/image167.wmf"/><Relationship Id="rId62" Type="http://schemas.openxmlformats.org/officeDocument/2006/relationships/oleObject" Target="../embeddings/oleObject131.bin"/><Relationship Id="rId61" Type="http://schemas.openxmlformats.org/officeDocument/2006/relationships/image" Target="../media/image166.wmf"/><Relationship Id="rId60" Type="http://schemas.openxmlformats.org/officeDocument/2006/relationships/oleObject" Target="../embeddings/oleObject130.bin"/><Relationship Id="rId6" Type="http://schemas.openxmlformats.org/officeDocument/2006/relationships/image" Target="../media/image140.wmf"/><Relationship Id="rId59" Type="http://schemas.openxmlformats.org/officeDocument/2006/relationships/image" Target="../media/image165.wmf"/><Relationship Id="rId58" Type="http://schemas.openxmlformats.org/officeDocument/2006/relationships/oleObject" Target="../embeddings/oleObject129.bin"/><Relationship Id="rId57" Type="http://schemas.openxmlformats.org/officeDocument/2006/relationships/image" Target="../media/image164.wmf"/><Relationship Id="rId56" Type="http://schemas.openxmlformats.org/officeDocument/2006/relationships/oleObject" Target="../embeddings/oleObject128.bin"/><Relationship Id="rId55" Type="http://schemas.openxmlformats.org/officeDocument/2006/relationships/image" Target="../media/image163.wmf"/><Relationship Id="rId54" Type="http://schemas.openxmlformats.org/officeDocument/2006/relationships/oleObject" Target="../embeddings/oleObject127.bin"/><Relationship Id="rId53" Type="http://schemas.openxmlformats.org/officeDocument/2006/relationships/image" Target="../media/image162.wmf"/><Relationship Id="rId52" Type="http://schemas.openxmlformats.org/officeDocument/2006/relationships/oleObject" Target="../embeddings/oleObject126.bin"/><Relationship Id="rId51" Type="http://schemas.openxmlformats.org/officeDocument/2006/relationships/image" Target="../media/image161.wmf"/><Relationship Id="rId50" Type="http://schemas.openxmlformats.org/officeDocument/2006/relationships/oleObject" Target="../embeddings/oleObject125.bin"/><Relationship Id="rId5" Type="http://schemas.openxmlformats.org/officeDocument/2006/relationships/oleObject" Target="../embeddings/oleObject101.bin"/><Relationship Id="rId49" Type="http://schemas.openxmlformats.org/officeDocument/2006/relationships/oleObject" Target="../embeddings/oleObject124.bin"/><Relationship Id="rId48" Type="http://schemas.openxmlformats.org/officeDocument/2006/relationships/image" Target="../media/image160.wmf"/><Relationship Id="rId47" Type="http://schemas.openxmlformats.org/officeDocument/2006/relationships/oleObject" Target="../embeddings/oleObject123.bin"/><Relationship Id="rId46" Type="http://schemas.openxmlformats.org/officeDocument/2006/relationships/oleObject" Target="../embeddings/oleObject122.bin"/><Relationship Id="rId45" Type="http://schemas.openxmlformats.org/officeDocument/2006/relationships/image" Target="../media/image159.wmf"/><Relationship Id="rId44" Type="http://schemas.openxmlformats.org/officeDocument/2006/relationships/oleObject" Target="../embeddings/oleObject121.bin"/><Relationship Id="rId43" Type="http://schemas.openxmlformats.org/officeDocument/2006/relationships/image" Target="../media/image158.wmf"/><Relationship Id="rId42" Type="http://schemas.openxmlformats.org/officeDocument/2006/relationships/oleObject" Target="../embeddings/oleObject120.bin"/><Relationship Id="rId41" Type="http://schemas.openxmlformats.org/officeDocument/2006/relationships/image" Target="../media/image157.wmf"/><Relationship Id="rId40" Type="http://schemas.openxmlformats.org/officeDocument/2006/relationships/oleObject" Target="../embeddings/oleObject119.bin"/><Relationship Id="rId4" Type="http://schemas.openxmlformats.org/officeDocument/2006/relationships/image" Target="../media/image139.wmf"/><Relationship Id="rId39" Type="http://schemas.openxmlformats.org/officeDocument/2006/relationships/oleObject" Target="../embeddings/oleObject118.bin"/><Relationship Id="rId38" Type="http://schemas.openxmlformats.org/officeDocument/2006/relationships/image" Target="../media/image156.wmf"/><Relationship Id="rId37" Type="http://schemas.openxmlformats.org/officeDocument/2006/relationships/oleObject" Target="../embeddings/oleObject117.bin"/><Relationship Id="rId36" Type="http://schemas.openxmlformats.org/officeDocument/2006/relationships/image" Target="../media/image155.wmf"/><Relationship Id="rId35" Type="http://schemas.openxmlformats.org/officeDocument/2006/relationships/oleObject" Target="../embeddings/oleObject116.bin"/><Relationship Id="rId34" Type="http://schemas.openxmlformats.org/officeDocument/2006/relationships/image" Target="../media/image154.wmf"/><Relationship Id="rId33" Type="http://schemas.openxmlformats.org/officeDocument/2006/relationships/oleObject" Target="../embeddings/oleObject115.bin"/><Relationship Id="rId32" Type="http://schemas.openxmlformats.org/officeDocument/2006/relationships/oleObject" Target="../embeddings/oleObject114.bin"/><Relationship Id="rId31" Type="http://schemas.openxmlformats.org/officeDocument/2006/relationships/image" Target="../media/image153.wmf"/><Relationship Id="rId30" Type="http://schemas.openxmlformats.org/officeDocument/2006/relationships/oleObject" Target="../embeddings/oleObject113.bin"/><Relationship Id="rId3" Type="http://schemas.openxmlformats.org/officeDocument/2006/relationships/oleObject" Target="../embeddings/oleObject100.bin"/><Relationship Id="rId29" Type="http://schemas.openxmlformats.org/officeDocument/2006/relationships/image" Target="../media/image152.wmf"/><Relationship Id="rId28" Type="http://schemas.openxmlformats.org/officeDocument/2006/relationships/oleObject" Target="../embeddings/oleObject112.bin"/><Relationship Id="rId27" Type="http://schemas.openxmlformats.org/officeDocument/2006/relationships/image" Target="../media/image151.wmf"/><Relationship Id="rId26" Type="http://schemas.openxmlformats.org/officeDocument/2006/relationships/oleObject" Target="../embeddings/oleObject111.bin"/><Relationship Id="rId25" Type="http://schemas.openxmlformats.org/officeDocument/2006/relationships/image" Target="../media/image150.wmf"/><Relationship Id="rId24" Type="http://schemas.openxmlformats.org/officeDocument/2006/relationships/oleObject" Target="../embeddings/oleObject110.bin"/><Relationship Id="rId23" Type="http://schemas.openxmlformats.org/officeDocument/2006/relationships/image" Target="../media/image149.png"/><Relationship Id="rId22" Type="http://schemas.openxmlformats.org/officeDocument/2006/relationships/image" Target="../media/image148.wmf"/><Relationship Id="rId21" Type="http://schemas.openxmlformats.org/officeDocument/2006/relationships/oleObject" Target="../embeddings/oleObject109.bin"/><Relationship Id="rId20" Type="http://schemas.openxmlformats.org/officeDocument/2006/relationships/image" Target="../media/image147.wmf"/><Relationship Id="rId2" Type="http://schemas.openxmlformats.org/officeDocument/2006/relationships/image" Target="../media/image138.wmf"/><Relationship Id="rId19" Type="http://schemas.openxmlformats.org/officeDocument/2006/relationships/oleObject" Target="../embeddings/oleObject108.bin"/><Relationship Id="rId18" Type="http://schemas.openxmlformats.org/officeDocument/2006/relationships/image" Target="../media/image146.wmf"/><Relationship Id="rId17" Type="http://schemas.openxmlformats.org/officeDocument/2006/relationships/oleObject" Target="../embeddings/oleObject107.bin"/><Relationship Id="rId16" Type="http://schemas.openxmlformats.org/officeDocument/2006/relationships/image" Target="../media/image145.wmf"/><Relationship Id="rId15" Type="http://schemas.openxmlformats.org/officeDocument/2006/relationships/oleObject" Target="../embeddings/oleObject106.bin"/><Relationship Id="rId14" Type="http://schemas.openxmlformats.org/officeDocument/2006/relationships/image" Target="../media/image144.wmf"/><Relationship Id="rId13" Type="http://schemas.openxmlformats.org/officeDocument/2006/relationships/oleObject" Target="../embeddings/oleObject105.bin"/><Relationship Id="rId12" Type="http://schemas.openxmlformats.org/officeDocument/2006/relationships/image" Target="../media/image143.wmf"/><Relationship Id="rId11" Type="http://schemas.openxmlformats.org/officeDocument/2006/relationships/oleObject" Target="../embeddings/oleObject104.bin"/><Relationship Id="rId10" Type="http://schemas.openxmlformats.org/officeDocument/2006/relationships/image" Target="../media/image142.wmf"/><Relationship Id="rId1" Type="http://schemas.openxmlformats.org/officeDocument/2006/relationships/oleObject" Target="../embeddings/oleObject99.bin"/></Relationships>
</file>

<file path=ppt/slides/_rels/slide29.xml.rels><?xml version="1.0" encoding="UTF-8" standalone="yes"?>
<Relationships xmlns="http://schemas.openxmlformats.org/package/2006/relationships"><Relationship Id="rId9" Type="http://schemas.openxmlformats.org/officeDocument/2006/relationships/image" Target="../media/image174.wmf"/><Relationship Id="rId8" Type="http://schemas.openxmlformats.org/officeDocument/2006/relationships/oleObject" Target="../embeddings/oleObject140.bin"/><Relationship Id="rId7" Type="http://schemas.openxmlformats.org/officeDocument/2006/relationships/image" Target="../media/image173.wmf"/><Relationship Id="rId6" Type="http://schemas.openxmlformats.org/officeDocument/2006/relationships/oleObject" Target="../embeddings/oleObject139.bin"/><Relationship Id="rId5" Type="http://schemas.openxmlformats.org/officeDocument/2006/relationships/image" Target="../media/image172.png"/><Relationship Id="rId4" Type="http://schemas.openxmlformats.org/officeDocument/2006/relationships/image" Target="../media/image171.wmf"/><Relationship Id="rId3" Type="http://schemas.openxmlformats.org/officeDocument/2006/relationships/oleObject" Target="../embeddings/oleObject138.bin"/><Relationship Id="rId2" Type="http://schemas.openxmlformats.org/officeDocument/2006/relationships/image" Target="../media/image170.wmf"/><Relationship Id="rId14" Type="http://schemas.openxmlformats.org/officeDocument/2006/relationships/notesSlide" Target="../notesSlides/notesSlide24.xml"/><Relationship Id="rId13" Type="http://schemas.openxmlformats.org/officeDocument/2006/relationships/vmlDrawing" Target="../drawings/vmlDrawing14.vml"/><Relationship Id="rId12" Type="http://schemas.openxmlformats.org/officeDocument/2006/relationships/slideLayout" Target="../slideLayouts/slideLayout2.xml"/><Relationship Id="rId11" Type="http://schemas.openxmlformats.org/officeDocument/2006/relationships/image" Target="../media/image175.wmf"/><Relationship Id="rId10" Type="http://schemas.openxmlformats.org/officeDocument/2006/relationships/oleObject" Target="../embeddings/oleObject141.bin"/><Relationship Id="rId1" Type="http://schemas.openxmlformats.org/officeDocument/2006/relationships/oleObject" Target="../embeddings/oleObject137.bin"/></Relationships>
</file>

<file path=ppt/slides/_rels/slide3.xml.rels><?xml version="1.0" encoding="UTF-8" standalone="yes"?>
<Relationships xmlns="http://schemas.openxmlformats.org/package/2006/relationships"><Relationship Id="rId9" Type="http://schemas.openxmlformats.org/officeDocument/2006/relationships/oleObject" Target="../embeddings/oleObject3.bin"/><Relationship Id="rId8" Type="http://schemas.openxmlformats.org/officeDocument/2006/relationships/image" Target="../media/image5.webp"/><Relationship Id="rId7" Type="http://schemas.openxmlformats.org/officeDocument/2006/relationships/image" Target="../media/image4.wmf"/><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 Id="rId3" Type="http://schemas.openxmlformats.org/officeDocument/2006/relationships/image" Target="../media/image2.jpeg"/><Relationship Id="rId23" Type="http://schemas.openxmlformats.org/officeDocument/2006/relationships/notesSlide" Target="../notesSlides/notesSlide3.xml"/><Relationship Id="rId22" Type="http://schemas.openxmlformats.org/officeDocument/2006/relationships/vmlDrawing" Target="../drawings/vmlDrawing1.vml"/><Relationship Id="rId21" Type="http://schemas.openxmlformats.org/officeDocument/2006/relationships/slideLayout" Target="../slideLayouts/slideLayout2.xml"/><Relationship Id="rId20" Type="http://schemas.openxmlformats.org/officeDocument/2006/relationships/image" Target="../media/image11.wmf"/><Relationship Id="rId2" Type="http://schemas.openxmlformats.org/officeDocument/2006/relationships/image" Target="../media/image1.png"/><Relationship Id="rId19" Type="http://schemas.openxmlformats.org/officeDocument/2006/relationships/oleObject" Target="../embeddings/oleObject7.bin"/><Relationship Id="rId18" Type="http://schemas.openxmlformats.org/officeDocument/2006/relationships/image" Target="../media/image10.wmf"/><Relationship Id="rId17" Type="http://schemas.openxmlformats.org/officeDocument/2006/relationships/oleObject" Target="../embeddings/oleObject6.bin"/><Relationship Id="rId16" Type="http://schemas.openxmlformats.org/officeDocument/2006/relationships/image" Target="../media/image9.wmf"/><Relationship Id="rId15" Type="http://schemas.openxmlformats.org/officeDocument/2006/relationships/oleObject" Target="../embeddings/oleObject5.bin"/><Relationship Id="rId14" Type="http://schemas.openxmlformats.org/officeDocument/2006/relationships/tags" Target="../tags/tag2.xml"/><Relationship Id="rId13" Type="http://schemas.openxmlformats.org/officeDocument/2006/relationships/image" Target="../media/image8.wmf"/><Relationship Id="rId12" Type="http://schemas.openxmlformats.org/officeDocument/2006/relationships/oleObject" Target="../embeddings/oleObject4.bin"/><Relationship Id="rId11" Type="http://schemas.openxmlformats.org/officeDocument/2006/relationships/image" Target="../media/image7.webp"/><Relationship Id="rId10" Type="http://schemas.openxmlformats.org/officeDocument/2006/relationships/image" Target="../media/image6.wmf"/><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144.bin"/><Relationship Id="rId8" Type="http://schemas.openxmlformats.org/officeDocument/2006/relationships/image" Target="../media/image181.wmf"/><Relationship Id="rId7" Type="http://schemas.openxmlformats.org/officeDocument/2006/relationships/oleObject" Target="../embeddings/oleObject143.bin"/><Relationship Id="rId6" Type="http://schemas.openxmlformats.org/officeDocument/2006/relationships/image" Target="../media/image180.wmf"/><Relationship Id="rId56" Type="http://schemas.openxmlformats.org/officeDocument/2006/relationships/notesSlide" Target="../notesSlides/notesSlide25.xml"/><Relationship Id="rId55" Type="http://schemas.openxmlformats.org/officeDocument/2006/relationships/vmlDrawing" Target="../drawings/vmlDrawing15.vml"/><Relationship Id="rId54" Type="http://schemas.openxmlformats.org/officeDocument/2006/relationships/slideLayout" Target="../slideLayouts/slideLayout2.xml"/><Relationship Id="rId53" Type="http://schemas.openxmlformats.org/officeDocument/2006/relationships/image" Target="../media/image207.wmf"/><Relationship Id="rId52" Type="http://schemas.openxmlformats.org/officeDocument/2006/relationships/oleObject" Target="../embeddings/oleObject161.bin"/><Relationship Id="rId51" Type="http://schemas.openxmlformats.org/officeDocument/2006/relationships/image" Target="../media/image206.wmf"/><Relationship Id="rId50" Type="http://schemas.openxmlformats.org/officeDocument/2006/relationships/oleObject" Target="../embeddings/oleObject160.bin"/><Relationship Id="rId5" Type="http://schemas.openxmlformats.org/officeDocument/2006/relationships/oleObject" Target="../embeddings/oleObject142.bin"/><Relationship Id="rId49" Type="http://schemas.openxmlformats.org/officeDocument/2006/relationships/image" Target="../media/image205.wmf"/><Relationship Id="rId48" Type="http://schemas.openxmlformats.org/officeDocument/2006/relationships/oleObject" Target="../embeddings/oleObject159.bin"/><Relationship Id="rId47" Type="http://schemas.openxmlformats.org/officeDocument/2006/relationships/image" Target="../media/image204.wmf"/><Relationship Id="rId46" Type="http://schemas.openxmlformats.org/officeDocument/2006/relationships/oleObject" Target="../embeddings/oleObject158.bin"/><Relationship Id="rId45" Type="http://schemas.openxmlformats.org/officeDocument/2006/relationships/image" Target="../media/image203.wmf"/><Relationship Id="rId44" Type="http://schemas.openxmlformats.org/officeDocument/2006/relationships/oleObject" Target="../embeddings/oleObject157.bin"/><Relationship Id="rId43" Type="http://schemas.openxmlformats.org/officeDocument/2006/relationships/image" Target="../media/image202.png"/><Relationship Id="rId42" Type="http://schemas.openxmlformats.org/officeDocument/2006/relationships/image" Target="../media/image201.wmf"/><Relationship Id="rId41" Type="http://schemas.openxmlformats.org/officeDocument/2006/relationships/oleObject" Target="../embeddings/oleObject156.bin"/><Relationship Id="rId40" Type="http://schemas.openxmlformats.org/officeDocument/2006/relationships/image" Target="../media/image200.wmf"/><Relationship Id="rId4" Type="http://schemas.openxmlformats.org/officeDocument/2006/relationships/image" Target="../media/image179.jpeg"/><Relationship Id="rId39" Type="http://schemas.openxmlformats.org/officeDocument/2006/relationships/oleObject" Target="../embeddings/oleObject155.bin"/><Relationship Id="rId38" Type="http://schemas.openxmlformats.org/officeDocument/2006/relationships/image" Target="../media/image199.png"/><Relationship Id="rId37" Type="http://schemas.openxmlformats.org/officeDocument/2006/relationships/tags" Target="../tags/tag5.xml"/><Relationship Id="rId36" Type="http://schemas.openxmlformats.org/officeDocument/2006/relationships/image" Target="../media/image198.wmf"/><Relationship Id="rId35" Type="http://schemas.openxmlformats.org/officeDocument/2006/relationships/oleObject" Target="../embeddings/oleObject154.bin"/><Relationship Id="rId34" Type="http://schemas.openxmlformats.org/officeDocument/2006/relationships/image" Target="../media/image197.wmf"/><Relationship Id="rId33" Type="http://schemas.openxmlformats.org/officeDocument/2006/relationships/oleObject" Target="../embeddings/oleObject153.bin"/><Relationship Id="rId32" Type="http://schemas.openxmlformats.org/officeDocument/2006/relationships/image" Target="../media/image196.wmf"/><Relationship Id="rId31" Type="http://schemas.openxmlformats.org/officeDocument/2006/relationships/oleObject" Target="../embeddings/oleObject152.bin"/><Relationship Id="rId30" Type="http://schemas.openxmlformats.org/officeDocument/2006/relationships/image" Target="../media/image195.png"/><Relationship Id="rId3" Type="http://schemas.openxmlformats.org/officeDocument/2006/relationships/image" Target="../media/image178.jpeg"/><Relationship Id="rId29" Type="http://schemas.openxmlformats.org/officeDocument/2006/relationships/image" Target="../media/image194.wmf"/><Relationship Id="rId28" Type="http://schemas.openxmlformats.org/officeDocument/2006/relationships/oleObject" Target="../embeddings/oleObject151.bin"/><Relationship Id="rId27" Type="http://schemas.openxmlformats.org/officeDocument/2006/relationships/image" Target="../media/image193.wmf"/><Relationship Id="rId26" Type="http://schemas.openxmlformats.org/officeDocument/2006/relationships/oleObject" Target="../embeddings/oleObject150.bin"/><Relationship Id="rId25" Type="http://schemas.openxmlformats.org/officeDocument/2006/relationships/image" Target="../media/image192.wmf"/><Relationship Id="rId24" Type="http://schemas.openxmlformats.org/officeDocument/2006/relationships/oleObject" Target="../embeddings/oleObject149.bin"/><Relationship Id="rId23" Type="http://schemas.openxmlformats.org/officeDocument/2006/relationships/image" Target="../media/image191.png"/><Relationship Id="rId22" Type="http://schemas.openxmlformats.org/officeDocument/2006/relationships/image" Target="../media/image190.png"/><Relationship Id="rId21" Type="http://schemas.openxmlformats.org/officeDocument/2006/relationships/image" Target="../media/image189.png"/><Relationship Id="rId20" Type="http://schemas.openxmlformats.org/officeDocument/2006/relationships/image" Target="../media/image188.png"/><Relationship Id="rId2" Type="http://schemas.openxmlformats.org/officeDocument/2006/relationships/image" Target="../media/image177.png"/><Relationship Id="rId19" Type="http://schemas.openxmlformats.org/officeDocument/2006/relationships/image" Target="../media/image187.png"/><Relationship Id="rId18" Type="http://schemas.openxmlformats.org/officeDocument/2006/relationships/image" Target="../media/image186.wmf"/><Relationship Id="rId17" Type="http://schemas.openxmlformats.org/officeDocument/2006/relationships/oleObject" Target="../embeddings/oleObject148.bin"/><Relationship Id="rId16" Type="http://schemas.openxmlformats.org/officeDocument/2006/relationships/image" Target="../media/image185.wmf"/><Relationship Id="rId15" Type="http://schemas.openxmlformats.org/officeDocument/2006/relationships/oleObject" Target="../embeddings/oleObject147.bin"/><Relationship Id="rId14" Type="http://schemas.openxmlformats.org/officeDocument/2006/relationships/image" Target="../media/image184.wmf"/><Relationship Id="rId13" Type="http://schemas.openxmlformats.org/officeDocument/2006/relationships/oleObject" Target="../embeddings/oleObject146.bin"/><Relationship Id="rId12" Type="http://schemas.openxmlformats.org/officeDocument/2006/relationships/image" Target="../media/image183.wmf"/><Relationship Id="rId11" Type="http://schemas.openxmlformats.org/officeDocument/2006/relationships/oleObject" Target="../embeddings/oleObject145.bin"/><Relationship Id="rId10" Type="http://schemas.openxmlformats.org/officeDocument/2006/relationships/image" Target="../media/image182.wmf"/><Relationship Id="rId1" Type="http://schemas.openxmlformats.org/officeDocument/2006/relationships/image" Target="../media/image1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166.bin"/><Relationship Id="rId8" Type="http://schemas.openxmlformats.org/officeDocument/2006/relationships/image" Target="../media/image211.wmf"/><Relationship Id="rId7" Type="http://schemas.openxmlformats.org/officeDocument/2006/relationships/oleObject" Target="../embeddings/oleObject165.bin"/><Relationship Id="rId6" Type="http://schemas.openxmlformats.org/officeDocument/2006/relationships/image" Target="../media/image210.wmf"/><Relationship Id="rId5" Type="http://schemas.openxmlformats.org/officeDocument/2006/relationships/oleObject" Target="../embeddings/oleObject164.bin"/><Relationship Id="rId4" Type="http://schemas.openxmlformats.org/officeDocument/2006/relationships/image" Target="../media/image209.wmf"/><Relationship Id="rId3" Type="http://schemas.openxmlformats.org/officeDocument/2006/relationships/oleObject" Target="../embeddings/oleObject163.bin"/><Relationship Id="rId27" Type="http://schemas.openxmlformats.org/officeDocument/2006/relationships/notesSlide" Target="../notesSlides/notesSlide27.xml"/><Relationship Id="rId26" Type="http://schemas.openxmlformats.org/officeDocument/2006/relationships/vmlDrawing" Target="../drawings/vmlDrawing16.vml"/><Relationship Id="rId25" Type="http://schemas.openxmlformats.org/officeDocument/2006/relationships/slideLayout" Target="../slideLayouts/slideLayout2.xml"/><Relationship Id="rId24" Type="http://schemas.openxmlformats.org/officeDocument/2006/relationships/oleObject" Target="../embeddings/oleObject173.bin"/><Relationship Id="rId23" Type="http://schemas.openxmlformats.org/officeDocument/2006/relationships/image" Target="../media/image219.png"/><Relationship Id="rId22" Type="http://schemas.openxmlformats.org/officeDocument/2006/relationships/image" Target="../media/image218.png"/><Relationship Id="rId21" Type="http://schemas.openxmlformats.org/officeDocument/2006/relationships/oleObject" Target="../embeddings/oleObject172.bin"/><Relationship Id="rId20" Type="http://schemas.openxmlformats.org/officeDocument/2006/relationships/image" Target="../media/image217.wmf"/><Relationship Id="rId2" Type="http://schemas.openxmlformats.org/officeDocument/2006/relationships/image" Target="../media/image208.wmf"/><Relationship Id="rId19" Type="http://schemas.openxmlformats.org/officeDocument/2006/relationships/oleObject" Target="../embeddings/oleObject171.bin"/><Relationship Id="rId18" Type="http://schemas.openxmlformats.org/officeDocument/2006/relationships/image" Target="../media/image216.wmf"/><Relationship Id="rId17" Type="http://schemas.openxmlformats.org/officeDocument/2006/relationships/oleObject" Target="../embeddings/oleObject170.bin"/><Relationship Id="rId16" Type="http://schemas.openxmlformats.org/officeDocument/2006/relationships/image" Target="../media/image215.wmf"/><Relationship Id="rId15" Type="http://schemas.openxmlformats.org/officeDocument/2006/relationships/oleObject" Target="../embeddings/oleObject169.bin"/><Relationship Id="rId14" Type="http://schemas.openxmlformats.org/officeDocument/2006/relationships/image" Target="../media/image214.wmf"/><Relationship Id="rId13" Type="http://schemas.openxmlformats.org/officeDocument/2006/relationships/oleObject" Target="../embeddings/oleObject168.bin"/><Relationship Id="rId12" Type="http://schemas.openxmlformats.org/officeDocument/2006/relationships/image" Target="../media/image213.wmf"/><Relationship Id="rId11" Type="http://schemas.openxmlformats.org/officeDocument/2006/relationships/oleObject" Target="../embeddings/oleObject167.bin"/><Relationship Id="rId10" Type="http://schemas.openxmlformats.org/officeDocument/2006/relationships/image" Target="../media/image212.wmf"/><Relationship Id="rId1" Type="http://schemas.openxmlformats.org/officeDocument/2006/relationships/oleObject" Target="../embeddings/oleObject162.bin"/></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4.wmf"/><Relationship Id="rId7" Type="http://schemas.openxmlformats.org/officeDocument/2006/relationships/oleObject" Target="../embeddings/oleObject176.bin"/><Relationship Id="rId6" Type="http://schemas.openxmlformats.org/officeDocument/2006/relationships/image" Target="../media/image223.wmf"/><Relationship Id="rId5" Type="http://schemas.openxmlformats.org/officeDocument/2006/relationships/oleObject" Target="../embeddings/oleObject175.bin"/><Relationship Id="rId4" Type="http://schemas.openxmlformats.org/officeDocument/2006/relationships/image" Target="../media/image222.png"/><Relationship Id="rId3" Type="http://schemas.openxmlformats.org/officeDocument/2006/relationships/image" Target="../media/image221.wmf"/><Relationship Id="rId2" Type="http://schemas.openxmlformats.org/officeDocument/2006/relationships/oleObject" Target="../embeddings/oleObject174.bin"/><Relationship Id="rId10" Type="http://schemas.openxmlformats.org/officeDocument/2006/relationships/vmlDrawing" Target="../drawings/vmlDrawing17.vml"/><Relationship Id="rId1" Type="http://schemas.openxmlformats.org/officeDocument/2006/relationships/image" Target="../media/image220.jpeg"/></Relationships>
</file>

<file path=ppt/slides/_rels/slide35.xml.rels><?xml version="1.0" encoding="UTF-8" standalone="yes"?>
<Relationships xmlns="http://schemas.openxmlformats.org/package/2006/relationships"><Relationship Id="rId9" Type="http://schemas.openxmlformats.org/officeDocument/2006/relationships/image" Target="../media/image232.png"/><Relationship Id="rId8" Type="http://schemas.openxmlformats.org/officeDocument/2006/relationships/image" Target="../media/image231.wmf"/><Relationship Id="rId7" Type="http://schemas.openxmlformats.org/officeDocument/2006/relationships/oleObject" Target="../embeddings/oleObject177.bin"/><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 Id="rId36" Type="http://schemas.openxmlformats.org/officeDocument/2006/relationships/notesSlide" Target="../notesSlides/notesSlide28.xml"/><Relationship Id="rId35" Type="http://schemas.openxmlformats.org/officeDocument/2006/relationships/vmlDrawing" Target="../drawings/vmlDrawing18.vml"/><Relationship Id="rId34" Type="http://schemas.openxmlformats.org/officeDocument/2006/relationships/slideLayout" Target="../slideLayouts/slideLayout2.xml"/><Relationship Id="rId33" Type="http://schemas.openxmlformats.org/officeDocument/2006/relationships/image" Target="../media/image245.wmf"/><Relationship Id="rId32" Type="http://schemas.openxmlformats.org/officeDocument/2006/relationships/oleObject" Target="../embeddings/oleObject188.bin"/><Relationship Id="rId31" Type="http://schemas.openxmlformats.org/officeDocument/2006/relationships/image" Target="../media/image244.wmf"/><Relationship Id="rId30" Type="http://schemas.openxmlformats.org/officeDocument/2006/relationships/oleObject" Target="../embeddings/oleObject187.bin"/><Relationship Id="rId3" Type="http://schemas.openxmlformats.org/officeDocument/2006/relationships/image" Target="../media/image227.png"/><Relationship Id="rId29" Type="http://schemas.openxmlformats.org/officeDocument/2006/relationships/image" Target="../media/image243.wmf"/><Relationship Id="rId28" Type="http://schemas.openxmlformats.org/officeDocument/2006/relationships/oleObject" Target="../embeddings/oleObject186.bin"/><Relationship Id="rId27" Type="http://schemas.openxmlformats.org/officeDocument/2006/relationships/image" Target="../media/image242.png"/><Relationship Id="rId26" Type="http://schemas.openxmlformats.org/officeDocument/2006/relationships/oleObject" Target="../embeddings/oleObject185.bin"/><Relationship Id="rId25" Type="http://schemas.openxmlformats.org/officeDocument/2006/relationships/oleObject" Target="../embeddings/oleObject184.bin"/><Relationship Id="rId24" Type="http://schemas.openxmlformats.org/officeDocument/2006/relationships/image" Target="../media/image241.wmf"/><Relationship Id="rId23" Type="http://schemas.openxmlformats.org/officeDocument/2006/relationships/oleObject" Target="../embeddings/oleObject183.bin"/><Relationship Id="rId22" Type="http://schemas.openxmlformats.org/officeDocument/2006/relationships/image" Target="../media/image240.wmf"/><Relationship Id="rId21" Type="http://schemas.openxmlformats.org/officeDocument/2006/relationships/oleObject" Target="../embeddings/oleObject182.bin"/><Relationship Id="rId20" Type="http://schemas.openxmlformats.org/officeDocument/2006/relationships/image" Target="../media/image239.wmf"/><Relationship Id="rId2" Type="http://schemas.openxmlformats.org/officeDocument/2006/relationships/image" Target="../media/image226.png"/><Relationship Id="rId19" Type="http://schemas.openxmlformats.org/officeDocument/2006/relationships/oleObject" Target="../embeddings/oleObject181.bin"/><Relationship Id="rId18" Type="http://schemas.openxmlformats.org/officeDocument/2006/relationships/image" Target="../media/image238.png"/><Relationship Id="rId17" Type="http://schemas.openxmlformats.org/officeDocument/2006/relationships/image" Target="../media/image237.png"/><Relationship Id="rId16" Type="http://schemas.openxmlformats.org/officeDocument/2006/relationships/image" Target="../media/image236.wmf"/><Relationship Id="rId15" Type="http://schemas.openxmlformats.org/officeDocument/2006/relationships/oleObject" Target="../embeddings/oleObject180.bin"/><Relationship Id="rId14" Type="http://schemas.openxmlformats.org/officeDocument/2006/relationships/image" Target="../media/image235.wmf"/><Relationship Id="rId13" Type="http://schemas.openxmlformats.org/officeDocument/2006/relationships/oleObject" Target="../embeddings/oleObject179.bin"/><Relationship Id="rId12" Type="http://schemas.openxmlformats.org/officeDocument/2006/relationships/image" Target="../media/image234.wmf"/><Relationship Id="rId11" Type="http://schemas.openxmlformats.org/officeDocument/2006/relationships/oleObject" Target="../embeddings/oleObject178.bin"/><Relationship Id="rId10" Type="http://schemas.openxmlformats.org/officeDocument/2006/relationships/image" Target="../media/image233.png"/><Relationship Id="rId1" Type="http://schemas.openxmlformats.org/officeDocument/2006/relationships/image" Target="../media/image225.png"/></Relationships>
</file>

<file path=ppt/slides/_rels/slide36.xml.rels><?xml version="1.0" encoding="UTF-8" standalone="yes"?>
<Relationships xmlns="http://schemas.openxmlformats.org/package/2006/relationships"><Relationship Id="rId9" Type="http://schemas.openxmlformats.org/officeDocument/2006/relationships/image" Target="../media/image251.png"/><Relationship Id="rId8" Type="http://schemas.openxmlformats.org/officeDocument/2006/relationships/image" Target="../media/image250.wmf"/><Relationship Id="rId7" Type="http://schemas.openxmlformats.org/officeDocument/2006/relationships/oleObject" Target="../embeddings/oleObject191.bin"/><Relationship Id="rId6" Type="http://schemas.openxmlformats.org/officeDocument/2006/relationships/image" Target="../media/image249.wmf"/><Relationship Id="rId5" Type="http://schemas.openxmlformats.org/officeDocument/2006/relationships/oleObject" Target="../embeddings/oleObject190.bin"/><Relationship Id="rId4" Type="http://schemas.openxmlformats.org/officeDocument/2006/relationships/image" Target="../media/image248.png"/><Relationship Id="rId30" Type="http://schemas.openxmlformats.org/officeDocument/2006/relationships/notesSlide" Target="../notesSlides/notesSlide29.xml"/><Relationship Id="rId3" Type="http://schemas.openxmlformats.org/officeDocument/2006/relationships/image" Target="../media/image247.png"/><Relationship Id="rId29" Type="http://schemas.openxmlformats.org/officeDocument/2006/relationships/vmlDrawing" Target="../drawings/vmlDrawing19.vml"/><Relationship Id="rId28" Type="http://schemas.openxmlformats.org/officeDocument/2006/relationships/slideLayout" Target="../slideLayouts/slideLayout2.xml"/><Relationship Id="rId27" Type="http://schemas.openxmlformats.org/officeDocument/2006/relationships/image" Target="../media/image264.png"/><Relationship Id="rId26" Type="http://schemas.openxmlformats.org/officeDocument/2006/relationships/image" Target="../media/image263.png"/><Relationship Id="rId25" Type="http://schemas.openxmlformats.org/officeDocument/2006/relationships/image" Target="../media/image262.wmf"/><Relationship Id="rId24" Type="http://schemas.openxmlformats.org/officeDocument/2006/relationships/oleObject" Target="../embeddings/oleObject196.bin"/><Relationship Id="rId23" Type="http://schemas.openxmlformats.org/officeDocument/2006/relationships/image" Target="../media/image261.png"/><Relationship Id="rId22" Type="http://schemas.openxmlformats.org/officeDocument/2006/relationships/image" Target="../media/image260.png"/><Relationship Id="rId21" Type="http://schemas.openxmlformats.org/officeDocument/2006/relationships/image" Target="../media/image259.png"/><Relationship Id="rId20" Type="http://schemas.openxmlformats.org/officeDocument/2006/relationships/image" Target="../media/image258.png"/><Relationship Id="rId2" Type="http://schemas.openxmlformats.org/officeDocument/2006/relationships/image" Target="../media/image246.wmf"/><Relationship Id="rId19" Type="http://schemas.openxmlformats.org/officeDocument/2006/relationships/image" Target="../media/image257.png"/><Relationship Id="rId18" Type="http://schemas.openxmlformats.org/officeDocument/2006/relationships/image" Target="../media/image256.png"/><Relationship Id="rId17" Type="http://schemas.openxmlformats.org/officeDocument/2006/relationships/image" Target="../media/image255.wmf"/><Relationship Id="rId16" Type="http://schemas.openxmlformats.org/officeDocument/2006/relationships/oleObject" Target="../embeddings/oleObject195.bin"/><Relationship Id="rId15" Type="http://schemas.openxmlformats.org/officeDocument/2006/relationships/image" Target="../media/image254.wmf"/><Relationship Id="rId14" Type="http://schemas.openxmlformats.org/officeDocument/2006/relationships/oleObject" Target="../embeddings/oleObject194.bin"/><Relationship Id="rId13" Type="http://schemas.openxmlformats.org/officeDocument/2006/relationships/image" Target="../media/image253.wmf"/><Relationship Id="rId12" Type="http://schemas.openxmlformats.org/officeDocument/2006/relationships/oleObject" Target="../embeddings/oleObject193.bin"/><Relationship Id="rId11" Type="http://schemas.openxmlformats.org/officeDocument/2006/relationships/image" Target="../media/image252.wmf"/><Relationship Id="rId10" Type="http://schemas.openxmlformats.org/officeDocument/2006/relationships/oleObject" Target="../embeddings/oleObject192.bin"/><Relationship Id="rId1" Type="http://schemas.openxmlformats.org/officeDocument/2006/relationships/oleObject" Target="../embeddings/oleObject189.bin"/></Relationships>
</file>

<file path=ppt/slides/_rels/slide37.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2.xml"/><Relationship Id="rId7" Type="http://schemas.openxmlformats.org/officeDocument/2006/relationships/image" Target="../media/image268.wmf"/><Relationship Id="rId6" Type="http://schemas.openxmlformats.org/officeDocument/2006/relationships/oleObject" Target="../embeddings/oleObject199.bin"/><Relationship Id="rId5" Type="http://schemas.openxmlformats.org/officeDocument/2006/relationships/image" Target="../media/image267.png"/><Relationship Id="rId4" Type="http://schemas.openxmlformats.org/officeDocument/2006/relationships/image" Target="../media/image266.wmf"/><Relationship Id="rId3" Type="http://schemas.openxmlformats.org/officeDocument/2006/relationships/oleObject" Target="../embeddings/oleObject198.bin"/><Relationship Id="rId2" Type="http://schemas.openxmlformats.org/officeDocument/2006/relationships/image" Target="../media/image265.wmf"/><Relationship Id="rId10" Type="http://schemas.openxmlformats.org/officeDocument/2006/relationships/notesSlide" Target="../notesSlides/notesSlide30.xml"/><Relationship Id="rId1" Type="http://schemas.openxmlformats.org/officeDocument/2006/relationships/oleObject" Target="../embeddings/oleObject197.bin"/></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vmlDrawing" Target="../drawings/vmlDrawing21.vml"/><Relationship Id="rId6" Type="http://schemas.openxmlformats.org/officeDocument/2006/relationships/slideLayout" Target="../slideLayouts/slideLayout2.xml"/><Relationship Id="rId5" Type="http://schemas.openxmlformats.org/officeDocument/2006/relationships/image" Target="../media/image271.wmf"/><Relationship Id="rId4" Type="http://schemas.openxmlformats.org/officeDocument/2006/relationships/oleObject" Target="../embeddings/oleObject201.bin"/><Relationship Id="rId3" Type="http://schemas.openxmlformats.org/officeDocument/2006/relationships/image" Target="../media/image270.png"/><Relationship Id="rId2" Type="http://schemas.openxmlformats.org/officeDocument/2006/relationships/image" Target="../media/image269.wmf"/><Relationship Id="rId1" Type="http://schemas.openxmlformats.org/officeDocument/2006/relationships/oleObject" Target="../embeddings/oleObject200.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206.bin"/><Relationship Id="rId84" Type="http://schemas.openxmlformats.org/officeDocument/2006/relationships/notesSlide" Target="../notesSlides/notesSlide32.xml"/><Relationship Id="rId83" Type="http://schemas.openxmlformats.org/officeDocument/2006/relationships/vmlDrawing" Target="../drawings/vmlDrawing22.vml"/><Relationship Id="rId82" Type="http://schemas.openxmlformats.org/officeDocument/2006/relationships/slideLayout" Target="../slideLayouts/slideLayout2.xml"/><Relationship Id="rId81" Type="http://schemas.openxmlformats.org/officeDocument/2006/relationships/image" Target="../media/image310.wmf"/><Relationship Id="rId80" Type="http://schemas.openxmlformats.org/officeDocument/2006/relationships/oleObject" Target="../embeddings/oleObject243.bin"/><Relationship Id="rId8" Type="http://schemas.openxmlformats.org/officeDocument/2006/relationships/image" Target="../media/image275.wmf"/><Relationship Id="rId79" Type="http://schemas.openxmlformats.org/officeDocument/2006/relationships/image" Target="../media/image309.wmf"/><Relationship Id="rId78" Type="http://schemas.openxmlformats.org/officeDocument/2006/relationships/oleObject" Target="../embeddings/oleObject242.bin"/><Relationship Id="rId77" Type="http://schemas.openxmlformats.org/officeDocument/2006/relationships/image" Target="../media/image308.wmf"/><Relationship Id="rId76" Type="http://schemas.openxmlformats.org/officeDocument/2006/relationships/oleObject" Target="../embeddings/oleObject241.bin"/><Relationship Id="rId75" Type="http://schemas.openxmlformats.org/officeDocument/2006/relationships/image" Target="../media/image307.wmf"/><Relationship Id="rId74" Type="http://schemas.openxmlformats.org/officeDocument/2006/relationships/oleObject" Target="../embeddings/oleObject240.bin"/><Relationship Id="rId73" Type="http://schemas.openxmlformats.org/officeDocument/2006/relationships/image" Target="../media/image306.wmf"/><Relationship Id="rId72" Type="http://schemas.openxmlformats.org/officeDocument/2006/relationships/oleObject" Target="../embeddings/oleObject239.bin"/><Relationship Id="rId71" Type="http://schemas.openxmlformats.org/officeDocument/2006/relationships/image" Target="../media/image305.wmf"/><Relationship Id="rId70" Type="http://schemas.openxmlformats.org/officeDocument/2006/relationships/oleObject" Target="../embeddings/oleObject238.bin"/><Relationship Id="rId7" Type="http://schemas.openxmlformats.org/officeDocument/2006/relationships/oleObject" Target="../embeddings/oleObject205.bin"/><Relationship Id="rId69" Type="http://schemas.openxmlformats.org/officeDocument/2006/relationships/image" Target="../media/image304.wmf"/><Relationship Id="rId68" Type="http://schemas.openxmlformats.org/officeDocument/2006/relationships/oleObject" Target="../embeddings/oleObject237.bin"/><Relationship Id="rId67" Type="http://schemas.openxmlformats.org/officeDocument/2006/relationships/image" Target="../media/image303.wmf"/><Relationship Id="rId66" Type="http://schemas.openxmlformats.org/officeDocument/2006/relationships/oleObject" Target="../embeddings/oleObject236.bin"/><Relationship Id="rId65" Type="http://schemas.openxmlformats.org/officeDocument/2006/relationships/image" Target="../media/image302.wmf"/><Relationship Id="rId64" Type="http://schemas.openxmlformats.org/officeDocument/2006/relationships/oleObject" Target="../embeddings/oleObject235.bin"/><Relationship Id="rId63" Type="http://schemas.openxmlformats.org/officeDocument/2006/relationships/image" Target="../media/image301.wmf"/><Relationship Id="rId62" Type="http://schemas.openxmlformats.org/officeDocument/2006/relationships/oleObject" Target="../embeddings/oleObject234.bin"/><Relationship Id="rId61" Type="http://schemas.openxmlformats.org/officeDocument/2006/relationships/image" Target="../media/image300.wmf"/><Relationship Id="rId60" Type="http://schemas.openxmlformats.org/officeDocument/2006/relationships/oleObject" Target="../embeddings/oleObject233.bin"/><Relationship Id="rId6" Type="http://schemas.openxmlformats.org/officeDocument/2006/relationships/image" Target="../media/image274.wmf"/><Relationship Id="rId59" Type="http://schemas.openxmlformats.org/officeDocument/2006/relationships/image" Target="../media/image299.wmf"/><Relationship Id="rId58" Type="http://schemas.openxmlformats.org/officeDocument/2006/relationships/oleObject" Target="../embeddings/oleObject232.bin"/><Relationship Id="rId57" Type="http://schemas.openxmlformats.org/officeDocument/2006/relationships/image" Target="../media/image298.wmf"/><Relationship Id="rId56" Type="http://schemas.openxmlformats.org/officeDocument/2006/relationships/oleObject" Target="../embeddings/oleObject231.bin"/><Relationship Id="rId55" Type="http://schemas.openxmlformats.org/officeDocument/2006/relationships/image" Target="../media/image297.wmf"/><Relationship Id="rId54" Type="http://schemas.openxmlformats.org/officeDocument/2006/relationships/oleObject" Target="../embeddings/oleObject230.bin"/><Relationship Id="rId53" Type="http://schemas.openxmlformats.org/officeDocument/2006/relationships/image" Target="../media/image296.wmf"/><Relationship Id="rId52" Type="http://schemas.openxmlformats.org/officeDocument/2006/relationships/oleObject" Target="../embeddings/oleObject229.bin"/><Relationship Id="rId51" Type="http://schemas.openxmlformats.org/officeDocument/2006/relationships/oleObject" Target="../embeddings/oleObject228.bin"/><Relationship Id="rId50" Type="http://schemas.openxmlformats.org/officeDocument/2006/relationships/oleObject" Target="../embeddings/oleObject227.bin"/><Relationship Id="rId5" Type="http://schemas.openxmlformats.org/officeDocument/2006/relationships/oleObject" Target="../embeddings/oleObject204.bin"/><Relationship Id="rId49" Type="http://schemas.openxmlformats.org/officeDocument/2006/relationships/image" Target="../media/image295.wmf"/><Relationship Id="rId48" Type="http://schemas.openxmlformats.org/officeDocument/2006/relationships/oleObject" Target="../embeddings/oleObject226.bin"/><Relationship Id="rId47" Type="http://schemas.openxmlformats.org/officeDocument/2006/relationships/image" Target="../media/image294.wmf"/><Relationship Id="rId46" Type="http://schemas.openxmlformats.org/officeDocument/2006/relationships/oleObject" Target="../embeddings/oleObject225.bin"/><Relationship Id="rId45" Type="http://schemas.openxmlformats.org/officeDocument/2006/relationships/image" Target="../media/image293.wmf"/><Relationship Id="rId44" Type="http://schemas.openxmlformats.org/officeDocument/2006/relationships/oleObject" Target="../embeddings/oleObject224.bin"/><Relationship Id="rId43" Type="http://schemas.openxmlformats.org/officeDocument/2006/relationships/image" Target="../media/image292.wmf"/><Relationship Id="rId42" Type="http://schemas.openxmlformats.org/officeDocument/2006/relationships/oleObject" Target="../embeddings/oleObject223.bin"/><Relationship Id="rId41" Type="http://schemas.openxmlformats.org/officeDocument/2006/relationships/image" Target="../media/image291.wmf"/><Relationship Id="rId40" Type="http://schemas.openxmlformats.org/officeDocument/2006/relationships/oleObject" Target="../embeddings/oleObject222.bin"/><Relationship Id="rId4" Type="http://schemas.openxmlformats.org/officeDocument/2006/relationships/image" Target="../media/image273.wmf"/><Relationship Id="rId39" Type="http://schemas.openxmlformats.org/officeDocument/2006/relationships/image" Target="../media/image290.wmf"/><Relationship Id="rId38" Type="http://schemas.openxmlformats.org/officeDocument/2006/relationships/oleObject" Target="../embeddings/oleObject221.bin"/><Relationship Id="rId37" Type="http://schemas.openxmlformats.org/officeDocument/2006/relationships/image" Target="../media/image289.wmf"/><Relationship Id="rId36" Type="http://schemas.openxmlformats.org/officeDocument/2006/relationships/oleObject" Target="../embeddings/oleObject220.bin"/><Relationship Id="rId35" Type="http://schemas.openxmlformats.org/officeDocument/2006/relationships/image" Target="../media/image288.wmf"/><Relationship Id="rId34" Type="http://schemas.openxmlformats.org/officeDocument/2006/relationships/oleObject" Target="../embeddings/oleObject219.bin"/><Relationship Id="rId33" Type="http://schemas.openxmlformats.org/officeDocument/2006/relationships/image" Target="../media/image287.wmf"/><Relationship Id="rId32" Type="http://schemas.openxmlformats.org/officeDocument/2006/relationships/oleObject" Target="../embeddings/oleObject218.bin"/><Relationship Id="rId31" Type="http://schemas.openxmlformats.org/officeDocument/2006/relationships/image" Target="../media/image286.wmf"/><Relationship Id="rId30" Type="http://schemas.openxmlformats.org/officeDocument/2006/relationships/oleObject" Target="../embeddings/oleObject217.bin"/><Relationship Id="rId3" Type="http://schemas.openxmlformats.org/officeDocument/2006/relationships/oleObject" Target="../embeddings/oleObject203.bin"/><Relationship Id="rId29" Type="http://schemas.openxmlformats.org/officeDocument/2006/relationships/image" Target="../media/image285.wmf"/><Relationship Id="rId28" Type="http://schemas.openxmlformats.org/officeDocument/2006/relationships/oleObject" Target="../embeddings/oleObject216.bin"/><Relationship Id="rId27" Type="http://schemas.openxmlformats.org/officeDocument/2006/relationships/image" Target="../media/image284.wmf"/><Relationship Id="rId26" Type="http://schemas.openxmlformats.org/officeDocument/2006/relationships/oleObject" Target="../embeddings/oleObject215.bin"/><Relationship Id="rId25" Type="http://schemas.openxmlformats.org/officeDocument/2006/relationships/image" Target="../media/image283.wmf"/><Relationship Id="rId24" Type="http://schemas.openxmlformats.org/officeDocument/2006/relationships/oleObject" Target="../embeddings/oleObject214.bin"/><Relationship Id="rId23" Type="http://schemas.openxmlformats.org/officeDocument/2006/relationships/image" Target="../media/image282.wmf"/><Relationship Id="rId22" Type="http://schemas.openxmlformats.org/officeDocument/2006/relationships/oleObject" Target="../embeddings/oleObject213.bin"/><Relationship Id="rId21" Type="http://schemas.openxmlformats.org/officeDocument/2006/relationships/image" Target="../media/image281.wmf"/><Relationship Id="rId20" Type="http://schemas.openxmlformats.org/officeDocument/2006/relationships/oleObject" Target="../embeddings/oleObject212.bin"/><Relationship Id="rId2" Type="http://schemas.openxmlformats.org/officeDocument/2006/relationships/image" Target="../media/image272.wmf"/><Relationship Id="rId19" Type="http://schemas.openxmlformats.org/officeDocument/2006/relationships/image" Target="../media/image280.wmf"/><Relationship Id="rId18" Type="http://schemas.openxmlformats.org/officeDocument/2006/relationships/oleObject" Target="../embeddings/oleObject211.bin"/><Relationship Id="rId17" Type="http://schemas.openxmlformats.org/officeDocument/2006/relationships/image" Target="../media/image279.wmf"/><Relationship Id="rId16" Type="http://schemas.openxmlformats.org/officeDocument/2006/relationships/oleObject" Target="../embeddings/oleObject210.bin"/><Relationship Id="rId15" Type="http://schemas.openxmlformats.org/officeDocument/2006/relationships/oleObject" Target="../embeddings/oleObject209.bin"/><Relationship Id="rId14" Type="http://schemas.openxmlformats.org/officeDocument/2006/relationships/image" Target="../media/image278.wmf"/><Relationship Id="rId13" Type="http://schemas.openxmlformats.org/officeDocument/2006/relationships/oleObject" Target="../embeddings/oleObject208.bin"/><Relationship Id="rId12" Type="http://schemas.openxmlformats.org/officeDocument/2006/relationships/image" Target="../media/image277.wmf"/><Relationship Id="rId11" Type="http://schemas.openxmlformats.org/officeDocument/2006/relationships/oleObject" Target="../embeddings/oleObject207.bin"/><Relationship Id="rId10" Type="http://schemas.openxmlformats.org/officeDocument/2006/relationships/image" Target="../media/image276.wmf"/><Relationship Id="rId1" Type="http://schemas.openxmlformats.org/officeDocument/2006/relationships/oleObject" Target="../embeddings/oleObject202.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11.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312.wmf"/><Relationship Id="rId1" Type="http://schemas.openxmlformats.org/officeDocument/2006/relationships/oleObject" Target="../embeddings/oleObject244.bin"/></Relationships>
</file>

<file path=ppt/slides/_rels/slide43.xml.rels><?xml version="1.0" encoding="UTF-8" standalone="yes"?>
<Relationships xmlns="http://schemas.openxmlformats.org/package/2006/relationships"><Relationship Id="rId9" Type="http://schemas.openxmlformats.org/officeDocument/2006/relationships/image" Target="../media/image317.wmf"/><Relationship Id="rId8" Type="http://schemas.openxmlformats.org/officeDocument/2006/relationships/oleObject" Target="../embeddings/oleObject248.bin"/><Relationship Id="rId7" Type="http://schemas.openxmlformats.org/officeDocument/2006/relationships/image" Target="../media/image316.wmf"/><Relationship Id="rId6" Type="http://schemas.openxmlformats.org/officeDocument/2006/relationships/oleObject" Target="../embeddings/oleObject247.bin"/><Relationship Id="rId5" Type="http://schemas.openxmlformats.org/officeDocument/2006/relationships/image" Target="../media/image315.wmf"/><Relationship Id="rId44" Type="http://schemas.openxmlformats.org/officeDocument/2006/relationships/vmlDrawing" Target="../drawings/vmlDrawing24.vml"/><Relationship Id="rId43" Type="http://schemas.openxmlformats.org/officeDocument/2006/relationships/slideLayout" Target="../slideLayouts/slideLayout2.xml"/><Relationship Id="rId42" Type="http://schemas.openxmlformats.org/officeDocument/2006/relationships/image" Target="../media/image331.wmf"/><Relationship Id="rId41" Type="http://schemas.openxmlformats.org/officeDocument/2006/relationships/oleObject" Target="../embeddings/oleObject267.bin"/><Relationship Id="rId40" Type="http://schemas.openxmlformats.org/officeDocument/2006/relationships/image" Target="../media/image330.png"/><Relationship Id="rId4" Type="http://schemas.openxmlformats.org/officeDocument/2006/relationships/oleObject" Target="../embeddings/oleObject246.bin"/><Relationship Id="rId39" Type="http://schemas.openxmlformats.org/officeDocument/2006/relationships/image" Target="../media/image329.png"/><Relationship Id="rId38" Type="http://schemas.openxmlformats.org/officeDocument/2006/relationships/image" Target="../media/image328.png"/><Relationship Id="rId37" Type="http://schemas.openxmlformats.org/officeDocument/2006/relationships/image" Target="../media/image327.wmf"/><Relationship Id="rId36" Type="http://schemas.openxmlformats.org/officeDocument/2006/relationships/oleObject" Target="../embeddings/oleObject266.bin"/><Relationship Id="rId35" Type="http://schemas.openxmlformats.org/officeDocument/2006/relationships/oleObject" Target="../embeddings/oleObject265.bin"/><Relationship Id="rId34" Type="http://schemas.openxmlformats.org/officeDocument/2006/relationships/oleObject" Target="../embeddings/oleObject264.bin"/><Relationship Id="rId33" Type="http://schemas.openxmlformats.org/officeDocument/2006/relationships/oleObject" Target="../embeddings/oleObject263.bin"/><Relationship Id="rId32" Type="http://schemas.openxmlformats.org/officeDocument/2006/relationships/oleObject" Target="../embeddings/oleObject262.bin"/><Relationship Id="rId31" Type="http://schemas.openxmlformats.org/officeDocument/2006/relationships/oleObject" Target="../embeddings/oleObject261.bin"/><Relationship Id="rId30" Type="http://schemas.openxmlformats.org/officeDocument/2006/relationships/oleObject" Target="../embeddings/oleObject260.bin"/><Relationship Id="rId3" Type="http://schemas.openxmlformats.org/officeDocument/2006/relationships/image" Target="../media/image314.wmf"/><Relationship Id="rId29" Type="http://schemas.openxmlformats.org/officeDocument/2006/relationships/oleObject" Target="../embeddings/oleObject259.bin"/><Relationship Id="rId28" Type="http://schemas.openxmlformats.org/officeDocument/2006/relationships/oleObject" Target="../embeddings/oleObject258.bin"/><Relationship Id="rId27" Type="http://schemas.openxmlformats.org/officeDocument/2006/relationships/image" Target="../media/image326.wmf"/><Relationship Id="rId26" Type="http://schemas.openxmlformats.org/officeDocument/2006/relationships/oleObject" Target="../embeddings/oleObject257.bin"/><Relationship Id="rId25" Type="http://schemas.openxmlformats.org/officeDocument/2006/relationships/image" Target="../media/image325.wmf"/><Relationship Id="rId24" Type="http://schemas.openxmlformats.org/officeDocument/2006/relationships/oleObject" Target="../embeddings/oleObject256.bin"/><Relationship Id="rId23" Type="http://schemas.openxmlformats.org/officeDocument/2006/relationships/image" Target="../media/image324.wmf"/><Relationship Id="rId22" Type="http://schemas.openxmlformats.org/officeDocument/2006/relationships/oleObject" Target="../embeddings/oleObject255.bin"/><Relationship Id="rId21" Type="http://schemas.openxmlformats.org/officeDocument/2006/relationships/image" Target="../media/image323.wmf"/><Relationship Id="rId20" Type="http://schemas.openxmlformats.org/officeDocument/2006/relationships/oleObject" Target="../embeddings/oleObject254.bin"/><Relationship Id="rId2" Type="http://schemas.openxmlformats.org/officeDocument/2006/relationships/oleObject" Target="../embeddings/oleObject245.bin"/><Relationship Id="rId19" Type="http://schemas.openxmlformats.org/officeDocument/2006/relationships/image" Target="../media/image322.wmf"/><Relationship Id="rId18" Type="http://schemas.openxmlformats.org/officeDocument/2006/relationships/oleObject" Target="../embeddings/oleObject253.bin"/><Relationship Id="rId17" Type="http://schemas.openxmlformats.org/officeDocument/2006/relationships/image" Target="../media/image321.wmf"/><Relationship Id="rId16" Type="http://schemas.openxmlformats.org/officeDocument/2006/relationships/oleObject" Target="../embeddings/oleObject252.bin"/><Relationship Id="rId15" Type="http://schemas.openxmlformats.org/officeDocument/2006/relationships/image" Target="../media/image320.wmf"/><Relationship Id="rId14" Type="http://schemas.openxmlformats.org/officeDocument/2006/relationships/oleObject" Target="../embeddings/oleObject251.bin"/><Relationship Id="rId13" Type="http://schemas.openxmlformats.org/officeDocument/2006/relationships/image" Target="../media/image319.wmf"/><Relationship Id="rId12" Type="http://schemas.openxmlformats.org/officeDocument/2006/relationships/oleObject" Target="../embeddings/oleObject250.bin"/><Relationship Id="rId11" Type="http://schemas.openxmlformats.org/officeDocument/2006/relationships/image" Target="../media/image318.wmf"/><Relationship Id="rId10" Type="http://schemas.openxmlformats.org/officeDocument/2006/relationships/oleObject" Target="../embeddings/oleObject249.bin"/><Relationship Id="rId1" Type="http://schemas.openxmlformats.org/officeDocument/2006/relationships/image" Target="../media/image313.png"/></Relationships>
</file>

<file path=ppt/slides/_rels/slide44.xml.rels><?xml version="1.0" encoding="UTF-8" standalone="yes"?>
<Relationships xmlns="http://schemas.openxmlformats.org/package/2006/relationships"><Relationship Id="rId9" Type="http://schemas.openxmlformats.org/officeDocument/2006/relationships/image" Target="../media/image333.wmf"/><Relationship Id="rId8" Type="http://schemas.openxmlformats.org/officeDocument/2006/relationships/oleObject" Target="../embeddings/oleObject271.bin"/><Relationship Id="rId7" Type="http://schemas.openxmlformats.org/officeDocument/2006/relationships/image" Target="../media/image332.wmf"/><Relationship Id="rId65" Type="http://schemas.openxmlformats.org/officeDocument/2006/relationships/vmlDrawing" Target="../drawings/vmlDrawing25.vml"/><Relationship Id="rId64" Type="http://schemas.openxmlformats.org/officeDocument/2006/relationships/slideLayout" Target="../slideLayouts/slideLayout2.xml"/><Relationship Id="rId63" Type="http://schemas.openxmlformats.org/officeDocument/2006/relationships/image" Target="../media/image356.png"/><Relationship Id="rId62" Type="http://schemas.openxmlformats.org/officeDocument/2006/relationships/image" Target="../media/image355.png"/><Relationship Id="rId61" Type="http://schemas.openxmlformats.org/officeDocument/2006/relationships/oleObject" Target="../embeddings/oleObject300.bin"/><Relationship Id="rId60" Type="http://schemas.openxmlformats.org/officeDocument/2006/relationships/image" Target="../media/image354.wmf"/><Relationship Id="rId6" Type="http://schemas.openxmlformats.org/officeDocument/2006/relationships/oleObject" Target="../embeddings/oleObject270.bin"/><Relationship Id="rId59" Type="http://schemas.openxmlformats.org/officeDocument/2006/relationships/oleObject" Target="../embeddings/oleObject299.bin"/><Relationship Id="rId58" Type="http://schemas.openxmlformats.org/officeDocument/2006/relationships/image" Target="../media/image353.png"/><Relationship Id="rId57" Type="http://schemas.openxmlformats.org/officeDocument/2006/relationships/image" Target="../media/image352.wmf"/><Relationship Id="rId56" Type="http://schemas.openxmlformats.org/officeDocument/2006/relationships/oleObject" Target="../embeddings/oleObject298.bin"/><Relationship Id="rId55" Type="http://schemas.openxmlformats.org/officeDocument/2006/relationships/image" Target="../media/image351.wmf"/><Relationship Id="rId54" Type="http://schemas.openxmlformats.org/officeDocument/2006/relationships/oleObject" Target="../embeddings/oleObject297.bin"/><Relationship Id="rId53" Type="http://schemas.openxmlformats.org/officeDocument/2006/relationships/image" Target="../media/image350.png"/><Relationship Id="rId52" Type="http://schemas.openxmlformats.org/officeDocument/2006/relationships/image" Target="../media/image349.png"/><Relationship Id="rId51" Type="http://schemas.openxmlformats.org/officeDocument/2006/relationships/image" Target="../media/image348.png"/><Relationship Id="rId50" Type="http://schemas.openxmlformats.org/officeDocument/2006/relationships/image" Target="../media/image347.wmf"/><Relationship Id="rId5" Type="http://schemas.openxmlformats.org/officeDocument/2006/relationships/image" Target="../media/image147.wmf"/><Relationship Id="rId49" Type="http://schemas.openxmlformats.org/officeDocument/2006/relationships/oleObject" Target="../embeddings/oleObject296.bin"/><Relationship Id="rId48" Type="http://schemas.openxmlformats.org/officeDocument/2006/relationships/image" Target="../media/image346.wmf"/><Relationship Id="rId47" Type="http://schemas.openxmlformats.org/officeDocument/2006/relationships/oleObject" Target="../embeddings/oleObject295.bin"/><Relationship Id="rId46" Type="http://schemas.openxmlformats.org/officeDocument/2006/relationships/oleObject" Target="../embeddings/oleObject294.bin"/><Relationship Id="rId45" Type="http://schemas.openxmlformats.org/officeDocument/2006/relationships/oleObject" Target="../embeddings/oleObject293.bin"/><Relationship Id="rId44" Type="http://schemas.openxmlformats.org/officeDocument/2006/relationships/oleObject" Target="../embeddings/oleObject292.bin"/><Relationship Id="rId43" Type="http://schemas.openxmlformats.org/officeDocument/2006/relationships/oleObject" Target="../embeddings/oleObject291.bin"/><Relationship Id="rId42" Type="http://schemas.openxmlformats.org/officeDocument/2006/relationships/oleObject" Target="../embeddings/oleObject290.bin"/><Relationship Id="rId41" Type="http://schemas.openxmlformats.org/officeDocument/2006/relationships/oleObject" Target="../embeddings/oleObject289.bin"/><Relationship Id="rId40" Type="http://schemas.openxmlformats.org/officeDocument/2006/relationships/oleObject" Target="../embeddings/oleObject288.bin"/><Relationship Id="rId4" Type="http://schemas.openxmlformats.org/officeDocument/2006/relationships/oleObject" Target="../embeddings/oleObject269.bin"/><Relationship Id="rId39" Type="http://schemas.openxmlformats.org/officeDocument/2006/relationships/oleObject" Target="../embeddings/oleObject287.bin"/><Relationship Id="rId38" Type="http://schemas.openxmlformats.org/officeDocument/2006/relationships/oleObject" Target="../embeddings/oleObject286.bin"/><Relationship Id="rId37" Type="http://schemas.openxmlformats.org/officeDocument/2006/relationships/image" Target="../media/image345.wmf"/><Relationship Id="rId36" Type="http://schemas.openxmlformats.org/officeDocument/2006/relationships/oleObject" Target="../embeddings/oleObject285.bin"/><Relationship Id="rId35" Type="http://schemas.openxmlformats.org/officeDocument/2006/relationships/image" Target="../media/image344.wmf"/><Relationship Id="rId34" Type="http://schemas.openxmlformats.org/officeDocument/2006/relationships/oleObject" Target="../embeddings/oleObject284.bin"/><Relationship Id="rId33" Type="http://schemas.openxmlformats.org/officeDocument/2006/relationships/image" Target="../media/image343.wmf"/><Relationship Id="rId32" Type="http://schemas.openxmlformats.org/officeDocument/2006/relationships/oleObject" Target="../embeddings/oleObject283.bin"/><Relationship Id="rId31" Type="http://schemas.openxmlformats.org/officeDocument/2006/relationships/image" Target="../media/image342.wmf"/><Relationship Id="rId30" Type="http://schemas.openxmlformats.org/officeDocument/2006/relationships/oleObject" Target="../embeddings/oleObject282.bin"/><Relationship Id="rId3" Type="http://schemas.openxmlformats.org/officeDocument/2006/relationships/image" Target="../media/image146.wmf"/><Relationship Id="rId29" Type="http://schemas.openxmlformats.org/officeDocument/2006/relationships/image" Target="../media/image341.wmf"/><Relationship Id="rId28" Type="http://schemas.openxmlformats.org/officeDocument/2006/relationships/oleObject" Target="../embeddings/oleObject281.bin"/><Relationship Id="rId27" Type="http://schemas.openxmlformats.org/officeDocument/2006/relationships/image" Target="../media/image340.wmf"/><Relationship Id="rId26" Type="http://schemas.openxmlformats.org/officeDocument/2006/relationships/oleObject" Target="../embeddings/oleObject280.bin"/><Relationship Id="rId25" Type="http://schemas.openxmlformats.org/officeDocument/2006/relationships/image" Target="../media/image339.wmf"/><Relationship Id="rId24" Type="http://schemas.openxmlformats.org/officeDocument/2006/relationships/oleObject" Target="../embeddings/oleObject279.bin"/><Relationship Id="rId23" Type="http://schemas.openxmlformats.org/officeDocument/2006/relationships/image" Target="../media/image338.wmf"/><Relationship Id="rId22" Type="http://schemas.openxmlformats.org/officeDocument/2006/relationships/oleObject" Target="../embeddings/oleObject278.bin"/><Relationship Id="rId21" Type="http://schemas.openxmlformats.org/officeDocument/2006/relationships/image" Target="../media/image337.wmf"/><Relationship Id="rId20" Type="http://schemas.openxmlformats.org/officeDocument/2006/relationships/oleObject" Target="../embeddings/oleObject277.bin"/><Relationship Id="rId2" Type="http://schemas.openxmlformats.org/officeDocument/2006/relationships/oleObject" Target="../embeddings/oleObject268.bin"/><Relationship Id="rId19" Type="http://schemas.openxmlformats.org/officeDocument/2006/relationships/image" Target="../media/image336.wmf"/><Relationship Id="rId18" Type="http://schemas.openxmlformats.org/officeDocument/2006/relationships/oleObject" Target="../embeddings/oleObject276.bin"/><Relationship Id="rId17" Type="http://schemas.openxmlformats.org/officeDocument/2006/relationships/oleObject" Target="../embeddings/oleObject275.bin"/><Relationship Id="rId16" Type="http://schemas.openxmlformats.org/officeDocument/2006/relationships/oleObject" Target="../embeddings/oleObject274.bin"/><Relationship Id="rId15" Type="http://schemas.openxmlformats.org/officeDocument/2006/relationships/image" Target="../media/image59.png"/><Relationship Id="rId14" Type="http://schemas.openxmlformats.org/officeDocument/2006/relationships/image" Target="../media/image58.png"/><Relationship Id="rId13" Type="http://schemas.openxmlformats.org/officeDocument/2006/relationships/image" Target="../media/image335.wmf"/><Relationship Id="rId12" Type="http://schemas.openxmlformats.org/officeDocument/2006/relationships/oleObject" Target="../embeddings/oleObject273.bin"/><Relationship Id="rId11" Type="http://schemas.openxmlformats.org/officeDocument/2006/relationships/image" Target="../media/image334.wmf"/><Relationship Id="rId10" Type="http://schemas.openxmlformats.org/officeDocument/2006/relationships/oleObject" Target="../embeddings/oleObject272.bin"/><Relationship Id="rId1" Type="http://schemas.openxmlformats.org/officeDocument/2006/relationships/image" Target="../media/image149.png"/></Relationships>
</file>

<file path=ppt/slides/_rels/slide45.xml.rels><?xml version="1.0" encoding="UTF-8" standalone="yes"?>
<Relationships xmlns="http://schemas.openxmlformats.org/package/2006/relationships"><Relationship Id="rId9" Type="http://schemas.openxmlformats.org/officeDocument/2006/relationships/oleObject" Target="../embeddings/oleObject305.bin"/><Relationship Id="rId8" Type="http://schemas.openxmlformats.org/officeDocument/2006/relationships/image" Target="../media/image360.wmf"/><Relationship Id="rId7" Type="http://schemas.openxmlformats.org/officeDocument/2006/relationships/oleObject" Target="../embeddings/oleObject304.bin"/><Relationship Id="rId6" Type="http://schemas.openxmlformats.org/officeDocument/2006/relationships/image" Target="../media/image359.wmf"/><Relationship Id="rId5" Type="http://schemas.openxmlformats.org/officeDocument/2006/relationships/oleObject" Target="../embeddings/oleObject303.bin"/><Relationship Id="rId4" Type="http://schemas.openxmlformats.org/officeDocument/2006/relationships/image" Target="../media/image358.wmf"/><Relationship Id="rId3" Type="http://schemas.openxmlformats.org/officeDocument/2006/relationships/oleObject" Target="../embeddings/oleObject302.bin"/><Relationship Id="rId23" Type="http://schemas.openxmlformats.org/officeDocument/2006/relationships/vmlDrawing" Target="../drawings/vmlDrawing26.vml"/><Relationship Id="rId22" Type="http://schemas.openxmlformats.org/officeDocument/2006/relationships/slideLayout" Target="../slideLayouts/slideLayout2.xml"/><Relationship Id="rId21" Type="http://schemas.openxmlformats.org/officeDocument/2006/relationships/image" Target="../media/image366.wmf"/><Relationship Id="rId20" Type="http://schemas.openxmlformats.org/officeDocument/2006/relationships/oleObject" Target="../embeddings/oleObject310.bin"/><Relationship Id="rId2" Type="http://schemas.openxmlformats.org/officeDocument/2006/relationships/image" Target="../media/image357.wmf"/><Relationship Id="rId19" Type="http://schemas.openxmlformats.org/officeDocument/2006/relationships/image" Target="../media/image365.wmf"/><Relationship Id="rId18" Type="http://schemas.openxmlformats.org/officeDocument/2006/relationships/oleObject" Target="../embeddings/oleObject309.bin"/><Relationship Id="rId17" Type="http://schemas.openxmlformats.org/officeDocument/2006/relationships/image" Target="../media/image364.wmf"/><Relationship Id="rId16" Type="http://schemas.openxmlformats.org/officeDocument/2006/relationships/oleObject" Target="../embeddings/oleObject308.bin"/><Relationship Id="rId15" Type="http://schemas.openxmlformats.org/officeDocument/2006/relationships/tags" Target="../tags/tag6.xml"/><Relationship Id="rId14" Type="http://schemas.openxmlformats.org/officeDocument/2006/relationships/image" Target="../media/image363.wmf"/><Relationship Id="rId13" Type="http://schemas.openxmlformats.org/officeDocument/2006/relationships/oleObject" Target="../embeddings/oleObject307.bin"/><Relationship Id="rId12" Type="http://schemas.openxmlformats.org/officeDocument/2006/relationships/image" Target="../media/image362.wmf"/><Relationship Id="rId11" Type="http://schemas.openxmlformats.org/officeDocument/2006/relationships/oleObject" Target="../embeddings/oleObject306.bin"/><Relationship Id="rId10" Type="http://schemas.openxmlformats.org/officeDocument/2006/relationships/image" Target="../media/image361.wmf"/><Relationship Id="rId1" Type="http://schemas.openxmlformats.org/officeDocument/2006/relationships/oleObject" Target="../embeddings/oleObject301.bin"/></Relationships>
</file>

<file path=ppt/slides/_rels/slide46.xml.rels><?xml version="1.0" encoding="UTF-8" standalone="yes"?>
<Relationships xmlns="http://schemas.openxmlformats.org/package/2006/relationships"><Relationship Id="rId9" Type="http://schemas.openxmlformats.org/officeDocument/2006/relationships/image" Target="../media/image153.wmf"/><Relationship Id="rId8" Type="http://schemas.openxmlformats.org/officeDocument/2006/relationships/oleObject" Target="../embeddings/oleObject314.bin"/><Relationship Id="rId7" Type="http://schemas.openxmlformats.org/officeDocument/2006/relationships/image" Target="../media/image367.wmf"/><Relationship Id="rId6" Type="http://schemas.openxmlformats.org/officeDocument/2006/relationships/oleObject" Target="../embeddings/oleObject313.bin"/><Relationship Id="rId50" Type="http://schemas.openxmlformats.org/officeDocument/2006/relationships/vmlDrawing" Target="../drawings/vmlDrawing27.vml"/><Relationship Id="rId5" Type="http://schemas.openxmlformats.org/officeDocument/2006/relationships/image" Target="../media/image147.wmf"/><Relationship Id="rId49" Type="http://schemas.openxmlformats.org/officeDocument/2006/relationships/slideLayout" Target="../slideLayouts/slideLayout2.xml"/><Relationship Id="rId48" Type="http://schemas.openxmlformats.org/officeDocument/2006/relationships/oleObject" Target="../embeddings/oleObject336.bin"/><Relationship Id="rId47" Type="http://schemas.openxmlformats.org/officeDocument/2006/relationships/image" Target="../media/image167.wmf"/><Relationship Id="rId46" Type="http://schemas.openxmlformats.org/officeDocument/2006/relationships/oleObject" Target="../embeddings/oleObject335.bin"/><Relationship Id="rId45" Type="http://schemas.openxmlformats.org/officeDocument/2006/relationships/image" Target="../media/image166.wmf"/><Relationship Id="rId44" Type="http://schemas.openxmlformats.org/officeDocument/2006/relationships/oleObject" Target="../embeddings/oleObject334.bin"/><Relationship Id="rId43" Type="http://schemas.openxmlformats.org/officeDocument/2006/relationships/image" Target="../media/image165.wmf"/><Relationship Id="rId42" Type="http://schemas.openxmlformats.org/officeDocument/2006/relationships/oleObject" Target="../embeddings/oleObject333.bin"/><Relationship Id="rId41" Type="http://schemas.openxmlformats.org/officeDocument/2006/relationships/image" Target="../media/image164.wmf"/><Relationship Id="rId40" Type="http://schemas.openxmlformats.org/officeDocument/2006/relationships/oleObject" Target="../embeddings/oleObject332.bin"/><Relationship Id="rId4" Type="http://schemas.openxmlformats.org/officeDocument/2006/relationships/oleObject" Target="../embeddings/oleObject312.bin"/><Relationship Id="rId39" Type="http://schemas.openxmlformats.org/officeDocument/2006/relationships/image" Target="../media/image163.wmf"/><Relationship Id="rId38" Type="http://schemas.openxmlformats.org/officeDocument/2006/relationships/oleObject" Target="../embeddings/oleObject331.bin"/><Relationship Id="rId37" Type="http://schemas.openxmlformats.org/officeDocument/2006/relationships/image" Target="../media/image162.wmf"/><Relationship Id="rId36" Type="http://schemas.openxmlformats.org/officeDocument/2006/relationships/oleObject" Target="../embeddings/oleObject330.bin"/><Relationship Id="rId35" Type="http://schemas.openxmlformats.org/officeDocument/2006/relationships/image" Target="../media/image161.wmf"/><Relationship Id="rId34" Type="http://schemas.openxmlformats.org/officeDocument/2006/relationships/oleObject" Target="../embeddings/oleObject329.bin"/><Relationship Id="rId33" Type="http://schemas.openxmlformats.org/officeDocument/2006/relationships/oleObject" Target="../embeddings/oleObject328.bin"/><Relationship Id="rId32" Type="http://schemas.openxmlformats.org/officeDocument/2006/relationships/image" Target="../media/image158.wmf"/><Relationship Id="rId31" Type="http://schemas.openxmlformats.org/officeDocument/2006/relationships/oleObject" Target="../embeddings/oleObject327.bin"/><Relationship Id="rId30" Type="http://schemas.openxmlformats.org/officeDocument/2006/relationships/image" Target="../media/image369.wmf"/><Relationship Id="rId3" Type="http://schemas.openxmlformats.org/officeDocument/2006/relationships/image" Target="../media/image146.wmf"/><Relationship Id="rId29" Type="http://schemas.openxmlformats.org/officeDocument/2006/relationships/oleObject" Target="../embeddings/oleObject326.bin"/><Relationship Id="rId28" Type="http://schemas.openxmlformats.org/officeDocument/2006/relationships/oleObject" Target="../embeddings/oleObject325.bin"/><Relationship Id="rId27" Type="http://schemas.openxmlformats.org/officeDocument/2006/relationships/image" Target="../media/image156.wmf"/><Relationship Id="rId26" Type="http://schemas.openxmlformats.org/officeDocument/2006/relationships/oleObject" Target="../embeddings/oleObject324.bin"/><Relationship Id="rId25" Type="http://schemas.openxmlformats.org/officeDocument/2006/relationships/image" Target="../media/image368.wmf"/><Relationship Id="rId24" Type="http://schemas.openxmlformats.org/officeDocument/2006/relationships/oleObject" Target="../embeddings/oleObject323.bin"/><Relationship Id="rId23" Type="http://schemas.openxmlformats.org/officeDocument/2006/relationships/image" Target="../media/image151.wmf"/><Relationship Id="rId22" Type="http://schemas.openxmlformats.org/officeDocument/2006/relationships/oleObject" Target="../embeddings/oleObject322.bin"/><Relationship Id="rId21" Type="http://schemas.openxmlformats.org/officeDocument/2006/relationships/image" Target="../media/image150.wmf"/><Relationship Id="rId20" Type="http://schemas.openxmlformats.org/officeDocument/2006/relationships/oleObject" Target="../embeddings/oleObject321.bin"/><Relationship Id="rId2" Type="http://schemas.openxmlformats.org/officeDocument/2006/relationships/oleObject" Target="../embeddings/oleObject311.bin"/><Relationship Id="rId19" Type="http://schemas.openxmlformats.org/officeDocument/2006/relationships/image" Target="../media/image160.wmf"/><Relationship Id="rId18" Type="http://schemas.openxmlformats.org/officeDocument/2006/relationships/oleObject" Target="../embeddings/oleObject320.bin"/><Relationship Id="rId17" Type="http://schemas.openxmlformats.org/officeDocument/2006/relationships/oleObject" Target="../embeddings/oleObject319.bin"/><Relationship Id="rId16" Type="http://schemas.openxmlformats.org/officeDocument/2006/relationships/image" Target="../media/image159.wmf"/><Relationship Id="rId15" Type="http://schemas.openxmlformats.org/officeDocument/2006/relationships/oleObject" Target="../embeddings/oleObject318.bin"/><Relationship Id="rId14" Type="http://schemas.openxmlformats.org/officeDocument/2006/relationships/image" Target="../media/image155.wmf"/><Relationship Id="rId13" Type="http://schemas.openxmlformats.org/officeDocument/2006/relationships/oleObject" Target="../embeddings/oleObject317.bin"/><Relationship Id="rId12" Type="http://schemas.openxmlformats.org/officeDocument/2006/relationships/image" Target="../media/image154.wmf"/><Relationship Id="rId11" Type="http://schemas.openxmlformats.org/officeDocument/2006/relationships/oleObject" Target="../embeddings/oleObject316.bin"/><Relationship Id="rId10" Type="http://schemas.openxmlformats.org/officeDocument/2006/relationships/oleObject" Target="../embeddings/oleObject315.bin"/><Relationship Id="rId1" Type="http://schemas.openxmlformats.org/officeDocument/2006/relationships/image" Target="../media/image149.png"/></Relationships>
</file>

<file path=ppt/slides/_rels/slide47.xml.rels><?xml version="1.0" encoding="UTF-8" standalone="yes"?>
<Relationships xmlns="http://schemas.openxmlformats.org/package/2006/relationships"><Relationship Id="rId9" Type="http://schemas.openxmlformats.org/officeDocument/2006/relationships/oleObject" Target="../embeddings/oleObject340.bin"/><Relationship Id="rId8" Type="http://schemas.openxmlformats.org/officeDocument/2006/relationships/image" Target="../media/image373.wmf"/><Relationship Id="rId7" Type="http://schemas.openxmlformats.org/officeDocument/2006/relationships/oleObject" Target="../embeddings/oleObject339.bin"/><Relationship Id="rId6" Type="http://schemas.openxmlformats.org/officeDocument/2006/relationships/image" Target="../media/image372.wmf"/><Relationship Id="rId5" Type="http://schemas.openxmlformats.org/officeDocument/2006/relationships/oleObject" Target="../embeddings/oleObject338.bin"/><Relationship Id="rId4" Type="http://schemas.openxmlformats.org/officeDocument/2006/relationships/image" Target="../media/image371.wmf"/><Relationship Id="rId34" Type="http://schemas.openxmlformats.org/officeDocument/2006/relationships/notesSlide" Target="../notesSlides/notesSlide35.xml"/><Relationship Id="rId33" Type="http://schemas.openxmlformats.org/officeDocument/2006/relationships/vmlDrawing" Target="../drawings/vmlDrawing28.vml"/><Relationship Id="rId32" Type="http://schemas.openxmlformats.org/officeDocument/2006/relationships/slideLayout" Target="../slideLayouts/slideLayout1.xml"/><Relationship Id="rId31" Type="http://schemas.openxmlformats.org/officeDocument/2006/relationships/oleObject" Target="../embeddings/oleObject354.bin"/><Relationship Id="rId30" Type="http://schemas.openxmlformats.org/officeDocument/2006/relationships/oleObject" Target="../embeddings/oleObject353.bin"/><Relationship Id="rId3" Type="http://schemas.openxmlformats.org/officeDocument/2006/relationships/oleObject" Target="../embeddings/oleObject337.bin"/><Relationship Id="rId29" Type="http://schemas.openxmlformats.org/officeDocument/2006/relationships/oleObject" Target="../embeddings/oleObject352.bin"/><Relationship Id="rId28" Type="http://schemas.openxmlformats.org/officeDocument/2006/relationships/oleObject" Target="../embeddings/oleObject351.bin"/><Relationship Id="rId27" Type="http://schemas.openxmlformats.org/officeDocument/2006/relationships/image" Target="../media/image162.wmf"/><Relationship Id="rId26" Type="http://schemas.openxmlformats.org/officeDocument/2006/relationships/oleObject" Target="../embeddings/oleObject350.bin"/><Relationship Id="rId25" Type="http://schemas.openxmlformats.org/officeDocument/2006/relationships/oleObject" Target="../embeddings/oleObject349.bin"/><Relationship Id="rId24" Type="http://schemas.openxmlformats.org/officeDocument/2006/relationships/oleObject" Target="../embeddings/oleObject348.bin"/><Relationship Id="rId23" Type="http://schemas.openxmlformats.org/officeDocument/2006/relationships/oleObject" Target="../embeddings/oleObject347.bin"/><Relationship Id="rId22" Type="http://schemas.openxmlformats.org/officeDocument/2006/relationships/image" Target="../media/image380.wmf"/><Relationship Id="rId21" Type="http://schemas.openxmlformats.org/officeDocument/2006/relationships/oleObject" Target="../embeddings/oleObject346.bin"/><Relationship Id="rId20" Type="http://schemas.openxmlformats.org/officeDocument/2006/relationships/image" Target="../media/image379.wmf"/><Relationship Id="rId2" Type="http://schemas.openxmlformats.org/officeDocument/2006/relationships/image" Target="../media/image370.png"/><Relationship Id="rId19" Type="http://schemas.openxmlformats.org/officeDocument/2006/relationships/oleObject" Target="../embeddings/oleObject345.bin"/><Relationship Id="rId18" Type="http://schemas.openxmlformats.org/officeDocument/2006/relationships/image" Target="../media/image378.wmf"/><Relationship Id="rId17" Type="http://schemas.openxmlformats.org/officeDocument/2006/relationships/oleObject" Target="../embeddings/oleObject344.bin"/><Relationship Id="rId16" Type="http://schemas.openxmlformats.org/officeDocument/2006/relationships/image" Target="../media/image377.wmf"/><Relationship Id="rId15" Type="http://schemas.openxmlformats.org/officeDocument/2006/relationships/oleObject" Target="../embeddings/oleObject343.bin"/><Relationship Id="rId14" Type="http://schemas.openxmlformats.org/officeDocument/2006/relationships/image" Target="../media/image376.wmf"/><Relationship Id="rId13" Type="http://schemas.openxmlformats.org/officeDocument/2006/relationships/oleObject" Target="../embeddings/oleObject342.bin"/><Relationship Id="rId12" Type="http://schemas.openxmlformats.org/officeDocument/2006/relationships/image" Target="../media/image375.wmf"/><Relationship Id="rId11" Type="http://schemas.openxmlformats.org/officeDocument/2006/relationships/oleObject" Target="../embeddings/oleObject341.bin"/><Relationship Id="rId10" Type="http://schemas.openxmlformats.org/officeDocument/2006/relationships/image" Target="../media/image374.wmf"/><Relationship Id="rId1" Type="http://schemas.openxmlformats.org/officeDocument/2006/relationships/image" Target="../media/image149.png"/></Relationships>
</file>

<file path=ppt/slides/_rels/slide48.xml.rels><?xml version="1.0" encoding="UTF-8" standalone="yes"?>
<Relationships xmlns="http://schemas.openxmlformats.org/package/2006/relationships"><Relationship Id="rId9" Type="http://schemas.openxmlformats.org/officeDocument/2006/relationships/image" Target="../media/image384.wmf"/><Relationship Id="rId8" Type="http://schemas.openxmlformats.org/officeDocument/2006/relationships/oleObject" Target="../embeddings/oleObject359.bin"/><Relationship Id="rId7" Type="http://schemas.openxmlformats.org/officeDocument/2006/relationships/image" Target="../media/image383.wmf"/><Relationship Id="rId6" Type="http://schemas.openxmlformats.org/officeDocument/2006/relationships/oleObject" Target="../embeddings/oleObject358.bin"/><Relationship Id="rId5" Type="http://schemas.openxmlformats.org/officeDocument/2006/relationships/oleObject" Target="../embeddings/oleObject357.bin"/><Relationship Id="rId48" Type="http://schemas.openxmlformats.org/officeDocument/2006/relationships/notesSlide" Target="../notesSlides/notesSlide36.xml"/><Relationship Id="rId47" Type="http://schemas.openxmlformats.org/officeDocument/2006/relationships/vmlDrawing" Target="../drawings/vmlDrawing29.vml"/><Relationship Id="rId46" Type="http://schemas.openxmlformats.org/officeDocument/2006/relationships/slideLayout" Target="../slideLayouts/slideLayout2.xml"/><Relationship Id="rId45" Type="http://schemas.openxmlformats.org/officeDocument/2006/relationships/image" Target="../media/image401.wmf"/><Relationship Id="rId44" Type="http://schemas.openxmlformats.org/officeDocument/2006/relationships/oleObject" Target="../embeddings/oleObject378.bin"/><Relationship Id="rId43" Type="http://schemas.openxmlformats.org/officeDocument/2006/relationships/image" Target="../media/image400.wmf"/><Relationship Id="rId42" Type="http://schemas.openxmlformats.org/officeDocument/2006/relationships/oleObject" Target="../embeddings/oleObject377.bin"/><Relationship Id="rId41" Type="http://schemas.openxmlformats.org/officeDocument/2006/relationships/oleObject" Target="../embeddings/oleObject376.bin"/><Relationship Id="rId40" Type="http://schemas.openxmlformats.org/officeDocument/2006/relationships/image" Target="../media/image399.wmf"/><Relationship Id="rId4" Type="http://schemas.openxmlformats.org/officeDocument/2006/relationships/image" Target="../media/image382.wmf"/><Relationship Id="rId39" Type="http://schemas.openxmlformats.org/officeDocument/2006/relationships/oleObject" Target="../embeddings/oleObject375.bin"/><Relationship Id="rId38" Type="http://schemas.openxmlformats.org/officeDocument/2006/relationships/image" Target="../media/image398.wmf"/><Relationship Id="rId37" Type="http://schemas.openxmlformats.org/officeDocument/2006/relationships/oleObject" Target="../embeddings/oleObject374.bin"/><Relationship Id="rId36" Type="http://schemas.openxmlformats.org/officeDocument/2006/relationships/image" Target="../media/image397.wmf"/><Relationship Id="rId35" Type="http://schemas.openxmlformats.org/officeDocument/2006/relationships/oleObject" Target="../embeddings/oleObject373.bin"/><Relationship Id="rId34" Type="http://schemas.openxmlformats.org/officeDocument/2006/relationships/image" Target="../media/image396.wmf"/><Relationship Id="rId33" Type="http://schemas.openxmlformats.org/officeDocument/2006/relationships/oleObject" Target="../embeddings/oleObject372.bin"/><Relationship Id="rId32" Type="http://schemas.openxmlformats.org/officeDocument/2006/relationships/image" Target="../media/image395.wmf"/><Relationship Id="rId31" Type="http://schemas.openxmlformats.org/officeDocument/2006/relationships/oleObject" Target="../embeddings/oleObject371.bin"/><Relationship Id="rId30" Type="http://schemas.openxmlformats.org/officeDocument/2006/relationships/image" Target="../media/image394.wmf"/><Relationship Id="rId3" Type="http://schemas.openxmlformats.org/officeDocument/2006/relationships/oleObject" Target="../embeddings/oleObject356.bin"/><Relationship Id="rId29" Type="http://schemas.openxmlformats.org/officeDocument/2006/relationships/oleObject" Target="../embeddings/oleObject370.bin"/><Relationship Id="rId28" Type="http://schemas.openxmlformats.org/officeDocument/2006/relationships/image" Target="../media/image393.wmf"/><Relationship Id="rId27" Type="http://schemas.openxmlformats.org/officeDocument/2006/relationships/oleObject" Target="../embeddings/oleObject369.bin"/><Relationship Id="rId26" Type="http://schemas.openxmlformats.org/officeDocument/2006/relationships/image" Target="../media/image392.wmf"/><Relationship Id="rId25" Type="http://schemas.openxmlformats.org/officeDocument/2006/relationships/oleObject" Target="../embeddings/oleObject368.bin"/><Relationship Id="rId24" Type="http://schemas.openxmlformats.org/officeDocument/2006/relationships/image" Target="../media/image391.wmf"/><Relationship Id="rId23" Type="http://schemas.openxmlformats.org/officeDocument/2006/relationships/oleObject" Target="../embeddings/oleObject367.bin"/><Relationship Id="rId22" Type="http://schemas.openxmlformats.org/officeDocument/2006/relationships/image" Target="../media/image390.wmf"/><Relationship Id="rId21" Type="http://schemas.openxmlformats.org/officeDocument/2006/relationships/oleObject" Target="../embeddings/oleObject366.bin"/><Relationship Id="rId20" Type="http://schemas.openxmlformats.org/officeDocument/2006/relationships/image" Target="../media/image389.wmf"/><Relationship Id="rId2" Type="http://schemas.openxmlformats.org/officeDocument/2006/relationships/image" Target="../media/image381.wmf"/><Relationship Id="rId19" Type="http://schemas.openxmlformats.org/officeDocument/2006/relationships/oleObject" Target="../embeddings/oleObject365.bin"/><Relationship Id="rId18" Type="http://schemas.openxmlformats.org/officeDocument/2006/relationships/image" Target="../media/image388.wmf"/><Relationship Id="rId17" Type="http://schemas.openxmlformats.org/officeDocument/2006/relationships/oleObject" Target="../embeddings/oleObject364.bin"/><Relationship Id="rId16" Type="http://schemas.openxmlformats.org/officeDocument/2006/relationships/image" Target="../media/image387.wmf"/><Relationship Id="rId15" Type="http://schemas.openxmlformats.org/officeDocument/2006/relationships/oleObject" Target="../embeddings/oleObject363.bin"/><Relationship Id="rId14" Type="http://schemas.openxmlformats.org/officeDocument/2006/relationships/image" Target="../media/image386.wmf"/><Relationship Id="rId13" Type="http://schemas.openxmlformats.org/officeDocument/2006/relationships/oleObject" Target="../embeddings/oleObject362.bin"/><Relationship Id="rId12" Type="http://schemas.openxmlformats.org/officeDocument/2006/relationships/image" Target="../media/image385.wmf"/><Relationship Id="rId11" Type="http://schemas.openxmlformats.org/officeDocument/2006/relationships/oleObject" Target="../embeddings/oleObject361.bin"/><Relationship Id="rId10" Type="http://schemas.openxmlformats.org/officeDocument/2006/relationships/oleObject" Target="../embeddings/oleObject360.bin"/><Relationship Id="rId1" Type="http://schemas.openxmlformats.org/officeDocument/2006/relationships/oleObject" Target="../embeddings/oleObject35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16.wmf"/><Relationship Id="rId7" Type="http://schemas.openxmlformats.org/officeDocument/2006/relationships/oleObject" Target="../embeddings/oleObject11.bin"/><Relationship Id="rId6" Type="http://schemas.openxmlformats.org/officeDocument/2006/relationships/image" Target="../media/image15.wmf"/><Relationship Id="rId5" Type="http://schemas.openxmlformats.org/officeDocument/2006/relationships/oleObject" Target="../embeddings/oleObject10.bin"/><Relationship Id="rId4" Type="http://schemas.openxmlformats.org/officeDocument/2006/relationships/image" Target="../media/image14.wmf"/><Relationship Id="rId3" Type="http://schemas.openxmlformats.org/officeDocument/2006/relationships/oleObject" Target="../embeddings/oleObject9.bin"/><Relationship Id="rId21" Type="http://schemas.openxmlformats.org/officeDocument/2006/relationships/notesSlide" Target="../notesSlides/notesSlide6.xml"/><Relationship Id="rId20" Type="http://schemas.openxmlformats.org/officeDocument/2006/relationships/vmlDrawing" Target="../drawings/vmlDrawing2.vml"/><Relationship Id="rId2" Type="http://schemas.openxmlformats.org/officeDocument/2006/relationships/image" Target="../media/image13.wmf"/><Relationship Id="rId19" Type="http://schemas.openxmlformats.org/officeDocument/2006/relationships/slideLayout" Target="../slideLayouts/slideLayout2.xml"/><Relationship Id="rId18" Type="http://schemas.openxmlformats.org/officeDocument/2006/relationships/image" Target="../media/image21.wmf"/><Relationship Id="rId17" Type="http://schemas.openxmlformats.org/officeDocument/2006/relationships/oleObject" Target="../embeddings/oleObject16.bin"/><Relationship Id="rId16" Type="http://schemas.openxmlformats.org/officeDocument/2006/relationships/image" Target="../media/image20.wmf"/><Relationship Id="rId15" Type="http://schemas.openxmlformats.org/officeDocument/2006/relationships/oleObject" Target="../embeddings/oleObject15.bin"/><Relationship Id="rId14" Type="http://schemas.openxmlformats.org/officeDocument/2006/relationships/image" Target="../media/image19.wmf"/><Relationship Id="rId13" Type="http://schemas.openxmlformats.org/officeDocument/2006/relationships/oleObject" Target="../embeddings/oleObject14.bin"/><Relationship Id="rId12" Type="http://schemas.openxmlformats.org/officeDocument/2006/relationships/image" Target="../media/image18.wmf"/><Relationship Id="rId11" Type="http://schemas.openxmlformats.org/officeDocument/2006/relationships/oleObject" Target="../embeddings/oleObject13.bin"/><Relationship Id="rId10" Type="http://schemas.openxmlformats.org/officeDocument/2006/relationships/image" Target="../media/image17.wmf"/><Relationship Id="rId1"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image" Target="../media/image25.wmf"/><Relationship Id="rId6" Type="http://schemas.openxmlformats.org/officeDocument/2006/relationships/oleObject" Target="../embeddings/oleObject19.bin"/><Relationship Id="rId5" Type="http://schemas.openxmlformats.org/officeDocument/2006/relationships/image" Target="../media/image24.wmf"/><Relationship Id="rId4" Type="http://schemas.openxmlformats.org/officeDocument/2006/relationships/oleObject" Target="../embeddings/oleObject18.bin"/><Relationship Id="rId3" Type="http://schemas.openxmlformats.org/officeDocument/2006/relationships/image" Target="../media/image23.wmf"/><Relationship Id="rId2" Type="http://schemas.openxmlformats.org/officeDocument/2006/relationships/oleObject" Target="../embeddings/oleObject17.bin"/><Relationship Id="rId10" Type="http://schemas.openxmlformats.org/officeDocument/2006/relationships/notesSlide" Target="../notesSlides/notesSlide7.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image" Target="../media/image29.wmf"/><Relationship Id="rId7" Type="http://schemas.openxmlformats.org/officeDocument/2006/relationships/oleObject" Target="../embeddings/oleObject23.bin"/><Relationship Id="rId6" Type="http://schemas.openxmlformats.org/officeDocument/2006/relationships/image" Target="../media/image28.wmf"/><Relationship Id="rId5" Type="http://schemas.openxmlformats.org/officeDocument/2006/relationships/oleObject" Target="../embeddings/oleObject22.bin"/><Relationship Id="rId4" Type="http://schemas.openxmlformats.org/officeDocument/2006/relationships/image" Target="../media/image27.wmf"/><Relationship Id="rId3" Type="http://schemas.openxmlformats.org/officeDocument/2006/relationships/oleObject" Target="../embeddings/oleObject21.bin"/><Relationship Id="rId29" Type="http://schemas.openxmlformats.org/officeDocument/2006/relationships/notesSlide" Target="../notesSlides/notesSlide8.xml"/><Relationship Id="rId28" Type="http://schemas.openxmlformats.org/officeDocument/2006/relationships/vmlDrawing" Target="../drawings/vmlDrawing4.vml"/><Relationship Id="rId27" Type="http://schemas.openxmlformats.org/officeDocument/2006/relationships/slideLayout" Target="../slideLayouts/slideLayout2.xml"/><Relationship Id="rId26" Type="http://schemas.openxmlformats.org/officeDocument/2006/relationships/image" Target="../media/image38.wmf"/><Relationship Id="rId25" Type="http://schemas.openxmlformats.org/officeDocument/2006/relationships/oleObject" Target="../embeddings/oleObject32.bin"/><Relationship Id="rId24" Type="http://schemas.openxmlformats.org/officeDocument/2006/relationships/image" Target="../media/image37.png"/><Relationship Id="rId23" Type="http://schemas.openxmlformats.org/officeDocument/2006/relationships/image" Target="../media/image36.wmf"/><Relationship Id="rId22" Type="http://schemas.openxmlformats.org/officeDocument/2006/relationships/oleObject" Target="../embeddings/oleObject31.bin"/><Relationship Id="rId21" Type="http://schemas.openxmlformats.org/officeDocument/2006/relationships/image" Target="../media/image35.wmf"/><Relationship Id="rId20" Type="http://schemas.openxmlformats.org/officeDocument/2006/relationships/oleObject" Target="../embeddings/oleObject30.bin"/><Relationship Id="rId2" Type="http://schemas.openxmlformats.org/officeDocument/2006/relationships/image" Target="../media/image26.wmf"/><Relationship Id="rId19" Type="http://schemas.openxmlformats.org/officeDocument/2006/relationships/image" Target="../media/image34.wmf"/><Relationship Id="rId18" Type="http://schemas.openxmlformats.org/officeDocument/2006/relationships/oleObject" Target="../embeddings/oleObject29.bin"/><Relationship Id="rId17" Type="http://schemas.openxmlformats.org/officeDocument/2006/relationships/image" Target="../media/image33.wmf"/><Relationship Id="rId16" Type="http://schemas.openxmlformats.org/officeDocument/2006/relationships/oleObject" Target="../embeddings/oleObject28.bin"/><Relationship Id="rId15" Type="http://schemas.openxmlformats.org/officeDocument/2006/relationships/oleObject" Target="../embeddings/oleObject27.bin"/><Relationship Id="rId14" Type="http://schemas.openxmlformats.org/officeDocument/2006/relationships/image" Target="../media/image32.wmf"/><Relationship Id="rId13" Type="http://schemas.openxmlformats.org/officeDocument/2006/relationships/oleObject" Target="../embeddings/oleObject26.bin"/><Relationship Id="rId12" Type="http://schemas.openxmlformats.org/officeDocument/2006/relationships/image" Target="../media/image31.wmf"/><Relationship Id="rId11" Type="http://schemas.openxmlformats.org/officeDocument/2006/relationships/oleObject" Target="../embeddings/oleObject25.bin"/><Relationship Id="rId10" Type="http://schemas.openxmlformats.org/officeDocument/2006/relationships/image" Target="../media/image30.wmf"/><Relationship Id="rId1" Type="http://schemas.openxmlformats.org/officeDocument/2006/relationships/oleObject" Target="../embeddings/oleObject2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38020" y="1116965"/>
            <a:ext cx="7355205" cy="570230"/>
          </a:xfrm>
        </p:spPr>
        <p:txBody>
          <a:bodyPr>
            <a:normAutofit/>
          </a:bodyPr>
          <a:p>
            <a:r>
              <a:rPr lang="zh-CN" altLang="en-US" sz="2800"/>
              <a:t>《信号与系统》复习</a:t>
            </a:r>
            <a:endParaRPr lang="zh-CN" altLang="en-US" sz="2800"/>
          </a:p>
        </p:txBody>
      </p:sp>
      <p:sp>
        <p:nvSpPr>
          <p:cNvPr id="5" name="文本框 4"/>
          <p:cNvSpPr txBox="1"/>
          <p:nvPr/>
        </p:nvSpPr>
        <p:spPr>
          <a:xfrm>
            <a:off x="7560310" y="2045970"/>
            <a:ext cx="2115820" cy="614045"/>
          </a:xfrm>
          <a:prstGeom prst="rect">
            <a:avLst/>
          </a:prstGeom>
          <a:noFill/>
        </p:spPr>
        <p:txBody>
          <a:bodyPr wrap="square" rtlCol="0">
            <a:spAutoFit/>
          </a:bodyPr>
          <a:p>
            <a:pPr algn="ctr"/>
            <a:r>
              <a:rPr lang="en-US" altLang="zh-CN"/>
              <a:t>Cheng xian</a:t>
            </a:r>
            <a:endParaRPr lang="en-US" altLang="zh-CN"/>
          </a:p>
          <a:p>
            <a:pPr algn="ctr"/>
            <a:r>
              <a:rPr lang="en-US" altLang="zh-CN" sz="1600"/>
              <a:t>2025.8.25</a:t>
            </a:r>
            <a:endParaRPr lang="en-US" altLang="zh-CN" sz="1600"/>
          </a:p>
        </p:txBody>
      </p:sp>
      <p:sp>
        <p:nvSpPr>
          <p:cNvPr id="4" name="文本框 3"/>
          <p:cNvSpPr txBox="1"/>
          <p:nvPr/>
        </p:nvSpPr>
        <p:spPr>
          <a:xfrm>
            <a:off x="2002790" y="2366645"/>
            <a:ext cx="5240020" cy="3838575"/>
          </a:xfrm>
          <a:prstGeom prst="rect">
            <a:avLst/>
          </a:prstGeom>
          <a:noFill/>
        </p:spPr>
        <p:txBody>
          <a:bodyPr wrap="square" rtlCol="0">
            <a:spAutoFit/>
          </a:bodyPr>
          <a:p>
            <a:pPr marL="285750" indent="-285750" algn="l" fontAlgn="auto">
              <a:lnSpc>
                <a:spcPct val="150000"/>
              </a:lnSpc>
              <a:buClrTx/>
              <a:buSzTx/>
              <a:buFont typeface="Arial" panose="020B0604020202020204" pitchFamily="34" charset="0"/>
              <a:buChar char="•"/>
            </a:pPr>
            <a:r>
              <a:rPr lang="zh-CN" altLang="en-US" sz="1400"/>
              <a:t>概述</a:t>
            </a:r>
            <a:endParaRPr lang="zh-CN" altLang="en-US" sz="1400"/>
          </a:p>
          <a:p>
            <a:pPr marL="285750" indent="-285750" algn="l" fontAlgn="auto">
              <a:lnSpc>
                <a:spcPct val="150000"/>
              </a:lnSpc>
              <a:buClrTx/>
              <a:buSzTx/>
              <a:buFont typeface="Arial" panose="020B0604020202020204" pitchFamily="34" charset="0"/>
              <a:buChar char="•"/>
            </a:pPr>
            <a:r>
              <a:rPr lang="zh-CN" altLang="en-US" sz="1400"/>
              <a:t>连续信号的时域分析</a:t>
            </a:r>
            <a:endParaRPr lang="zh-CN" altLang="en-US" sz="1400"/>
          </a:p>
          <a:p>
            <a:pPr indent="0" fontAlgn="auto">
              <a:lnSpc>
                <a:spcPct val="100000"/>
              </a:lnSpc>
              <a:buNone/>
            </a:pPr>
            <a:r>
              <a:rPr lang="zh-CN" altLang="en-US" sz="1400"/>
              <a:t> </a:t>
            </a:r>
            <a:r>
              <a:rPr lang="en-US" altLang="zh-CN" sz="1400"/>
              <a:t>         </a:t>
            </a:r>
            <a:r>
              <a:rPr lang="en-US" altLang="zh-CN" sz="900"/>
              <a:t>          </a:t>
            </a:r>
            <a:r>
              <a:rPr lang="en-US" altLang="zh-CN" sz="900">
                <a:latin typeface="宋体" panose="02010600030101010101" pitchFamily="2" charset="-122"/>
                <a:ea typeface="宋体" panose="02010600030101010101" pitchFamily="2" charset="-122"/>
                <a:cs typeface="宋体" panose="02010600030101010101" pitchFamily="2" charset="-122"/>
              </a:rPr>
              <a:t>RLC</a:t>
            </a:r>
            <a:r>
              <a:rPr lang="zh-CN" altLang="en-US" sz="900">
                <a:latin typeface="宋体" panose="02010600030101010101" pitchFamily="2" charset="-122"/>
                <a:ea typeface="宋体" panose="02010600030101010101" pitchFamily="2" charset="-122"/>
                <a:cs typeface="宋体" panose="02010600030101010101" pitchFamily="2" charset="-122"/>
              </a:rPr>
              <a:t>电路的时域计算</a:t>
            </a:r>
            <a:endParaRPr lang="zh-CN" altLang="en-US" sz="900"/>
          </a:p>
          <a:p>
            <a:pPr marL="285750" indent="-285750" fontAlgn="auto">
              <a:lnSpc>
                <a:spcPct val="150000"/>
              </a:lnSpc>
              <a:buFont typeface="Arial" panose="020B0604020202020204" pitchFamily="34" charset="0"/>
              <a:buChar char="•"/>
            </a:pPr>
            <a:r>
              <a:rPr lang="zh-CN" altLang="en-US" sz="1400">
                <a:sym typeface="+mn-ea"/>
              </a:rPr>
              <a:t>连续信号的频域分析</a:t>
            </a:r>
            <a:r>
              <a:rPr lang="en-US" altLang="zh-CN" sz="1400">
                <a:sym typeface="+mn-ea"/>
              </a:rPr>
              <a:t>—</a:t>
            </a:r>
            <a:r>
              <a:rPr lang="zh-CN" altLang="en-US" sz="1400">
                <a:sym typeface="+mn-ea"/>
              </a:rPr>
              <a:t>傅里叶变换</a:t>
            </a:r>
            <a:endParaRPr lang="zh-CN" altLang="en-US" sz="1400" u="sng">
              <a:sym typeface="+mn-ea"/>
            </a:endParaRPr>
          </a:p>
          <a:p>
            <a:pPr indent="0" algn="l" fontAlgn="auto">
              <a:lnSpc>
                <a:spcPct val="10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RLC电路的频域计算</a:t>
            </a:r>
            <a:endParaRPr lang="en-US" altLang="zh-CN" sz="900">
              <a:sym typeface="+mn-ea"/>
            </a:endParaRPr>
          </a:p>
          <a:p>
            <a:pPr indent="0" algn="l" fontAlgn="auto">
              <a:lnSpc>
                <a:spcPct val="15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电路的频域分析</a:t>
            </a:r>
            <a:r>
              <a:rPr lang="en-US" altLang="zh-CN" sz="900">
                <a:latin typeface="宋体" panose="02010600030101010101" pitchFamily="2" charset="-122"/>
                <a:ea typeface="宋体" panose="02010600030101010101" pitchFamily="2" charset="-122"/>
                <a:cs typeface="宋体" panose="02010600030101010101" pitchFamily="2" charset="-122"/>
                <a:sym typeface="+mn-ea"/>
              </a:rPr>
              <a:t>(</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相量法</a:t>
            </a:r>
            <a:r>
              <a:rPr lang="en-US" altLang="zh-CN" sz="900">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a:p>
          <a:p>
            <a:pPr marL="285750" indent="-285750" fontAlgn="auto">
              <a:lnSpc>
                <a:spcPct val="150000"/>
              </a:lnSpc>
              <a:buFont typeface="Arial" panose="020B0604020202020204" pitchFamily="34" charset="0"/>
              <a:buChar char="•"/>
            </a:pPr>
            <a:r>
              <a:rPr lang="zh-CN" altLang="en-US" sz="1400">
                <a:sym typeface="+mn-ea"/>
              </a:rPr>
              <a:t>连续信号的复频域分析</a:t>
            </a:r>
            <a:r>
              <a:rPr lang="en-US" altLang="zh-CN" sz="1400">
                <a:sym typeface="+mn-ea"/>
              </a:rPr>
              <a:t>—</a:t>
            </a:r>
            <a:r>
              <a:rPr lang="zh-CN" altLang="en-US" sz="1400">
                <a:sym typeface="+mn-ea"/>
              </a:rPr>
              <a:t>拉普拉斯变换</a:t>
            </a:r>
            <a:endParaRPr lang="zh-CN" altLang="en-US" sz="1400" u="sng">
              <a:sym typeface="+mn-ea"/>
            </a:endParaRPr>
          </a:p>
          <a:p>
            <a:pPr indent="0" algn="l" fontAlgn="auto">
              <a:lnSpc>
                <a:spcPct val="10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RLC电路的复频域计算</a:t>
            </a:r>
            <a:endParaRPr lang="en-US" altLang="zh-CN" sz="900">
              <a:sym typeface="+mn-ea"/>
            </a:endParaRPr>
          </a:p>
          <a:p>
            <a:pPr indent="0" algn="l" fontAlgn="auto">
              <a:lnSpc>
                <a:spcPct val="150000"/>
              </a:lnSpc>
              <a:buClrTx/>
              <a:buSzTx/>
              <a:buFontTx/>
            </a:pP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系统的稳定性判断、系统的级联</a:t>
            </a:r>
            <a:endParaRPr lang="zh-CN" altLang="en-US" sz="900">
              <a:latin typeface="宋体" panose="02010600030101010101" pitchFamily="2" charset="-122"/>
              <a:ea typeface="宋体" panose="02010600030101010101" pitchFamily="2" charset="-122"/>
              <a:cs typeface="宋体" panose="02010600030101010101" pitchFamily="2" charset="-122"/>
              <a:sym typeface="+mn-ea"/>
            </a:endParaRPr>
          </a:p>
          <a:p>
            <a:pPr marL="285750" indent="-285750" fontAlgn="auto">
              <a:lnSpc>
                <a:spcPct val="150000"/>
              </a:lnSpc>
              <a:buFont typeface="Arial" panose="020B0604020202020204" pitchFamily="34" charset="0"/>
              <a:buChar char="•"/>
            </a:pPr>
            <a:r>
              <a:rPr lang="zh-CN" altLang="en-US" sz="1400">
                <a:sym typeface="+mn-ea"/>
              </a:rPr>
              <a:t>离散信号的时域</a:t>
            </a:r>
            <a:r>
              <a:rPr lang="zh-CN" altLang="en-US" sz="1400">
                <a:sym typeface="+mn-ea"/>
              </a:rPr>
              <a:t>及变换域分析</a:t>
            </a:r>
            <a:r>
              <a:rPr lang="en-US" altLang="zh-CN" sz="1400">
                <a:sym typeface="+mn-ea"/>
              </a:rPr>
              <a:t>—Z</a:t>
            </a:r>
            <a:r>
              <a:rPr lang="zh-CN" altLang="en-US" sz="1400">
                <a:sym typeface="+mn-ea"/>
              </a:rPr>
              <a:t>变换、</a:t>
            </a:r>
            <a:r>
              <a:rPr lang="zh-CN" altLang="en-US" sz="1400">
                <a:sym typeface="+mn-ea"/>
              </a:rPr>
              <a:t>离散傅里叶变换</a:t>
            </a:r>
            <a:endParaRPr lang="zh-CN" altLang="en-US" sz="1400">
              <a:sym typeface="+mn-ea"/>
            </a:endParaRPr>
          </a:p>
          <a:p>
            <a:pPr algn="l" fontAlgn="auto">
              <a:lnSpc>
                <a:spcPct val="100000"/>
              </a:lnSpc>
              <a:buClrTx/>
              <a:buSzTx/>
              <a:buFontTx/>
            </a:pPr>
            <a:r>
              <a:rPr lang="zh-CN" altLang="en-US"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声音</a:t>
            </a:r>
            <a:r>
              <a:rPr lang="zh-CN" altLang="en-US" sz="900">
                <a:latin typeface="宋体" panose="02010600030101010101" pitchFamily="2" charset="-122"/>
                <a:ea typeface="宋体" panose="02010600030101010101" pitchFamily="2" charset="-122"/>
                <a:cs typeface="宋体" panose="02010600030101010101" pitchFamily="2" charset="-122"/>
                <a:sym typeface="+mn-ea"/>
              </a:rPr>
              <a:t>与图像的频谱、</a:t>
            </a:r>
            <a:r>
              <a:rPr lang="zh-CN" altLang="en-US" sz="900">
                <a:latin typeface="宋体" panose="02010600030101010101" pitchFamily="2" charset="-122"/>
                <a:ea typeface="宋体" panose="02010600030101010101" pitchFamily="2" charset="-122"/>
                <a:cs typeface="宋体" panose="02010600030101010101" pitchFamily="2" charset="-122"/>
                <a:sym typeface="+mn-ea"/>
              </a:rPr>
              <a:t>IIR与FIR数字滤波器</a:t>
            </a:r>
            <a:endParaRPr lang="zh-CN" altLang="en-US" sz="900">
              <a:sym typeface="+mn-ea"/>
            </a:endParaRPr>
          </a:p>
          <a:p>
            <a:pPr indent="0" algn="l" fontAlgn="auto">
              <a:lnSpc>
                <a:spcPct val="150000"/>
              </a:lnSpc>
              <a:buClrTx/>
              <a:buSzTx/>
              <a:buFontTx/>
            </a:pPr>
            <a:r>
              <a:rPr lang="zh-CN" altLang="en-US"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OFDM调制与解调原理</a:t>
            </a:r>
            <a:endParaRPr lang="zh-CN" altLang="en-US" sz="1400">
              <a:sym typeface="+mn-ea"/>
            </a:endParaRPr>
          </a:p>
          <a:p>
            <a:pPr marL="285750" indent="-285750" fontAlgn="auto">
              <a:lnSpc>
                <a:spcPct val="150000"/>
              </a:lnSpc>
              <a:buFont typeface="Arial" panose="020B0604020202020204" pitchFamily="34" charset="0"/>
              <a:buChar char="•"/>
            </a:pPr>
            <a:r>
              <a:rPr lang="zh-CN" altLang="en-US" sz="1400">
                <a:sym typeface="+mn-ea"/>
              </a:rPr>
              <a:t>其他</a:t>
            </a:r>
            <a:endParaRPr lang="zh-CN" altLang="en-US" sz="1400" u="sng">
              <a:sym typeface="+mn-ea"/>
            </a:endParaRPr>
          </a:p>
          <a:p>
            <a:pPr indent="0" algn="l" fontAlgn="auto">
              <a:lnSpc>
                <a:spcPct val="100000"/>
              </a:lnSpc>
              <a:buClrTx/>
              <a:buSzTx/>
              <a:buFontTx/>
            </a:pPr>
            <a:r>
              <a:rPr lang="zh-CN" altLang="en-US" sz="900">
                <a:sym typeface="+mn-ea"/>
              </a:rPr>
              <a:t>                         </a:t>
            </a: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希尔伯特变换、</a:t>
            </a:r>
            <a:r>
              <a:rPr lang="zh-CN" altLang="en-US" sz="900">
                <a:latin typeface="宋体" panose="02010600030101010101" pitchFamily="2" charset="-122"/>
                <a:ea typeface="宋体" panose="02010600030101010101" pitchFamily="2" charset="-122"/>
                <a:cs typeface="宋体" panose="02010600030101010101" pitchFamily="2" charset="-122"/>
                <a:sym typeface="+mn-ea"/>
              </a:rPr>
              <a:t>沃尔什变换、</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离散余弦变换、小波变换</a:t>
            </a:r>
            <a:endParaRPr lang="zh-CN" altLang="en-US" sz="900">
              <a:sym typeface="+mn-ea"/>
            </a:endParaRPr>
          </a:p>
          <a:p>
            <a:pPr indent="0" algn="l" fontAlgn="auto">
              <a:lnSpc>
                <a:spcPct val="150000"/>
              </a:lnSpc>
              <a:buClrTx/>
              <a:buSzTx/>
              <a:buFontTx/>
            </a:pPr>
            <a:r>
              <a:rPr lang="zh-CN" altLang="en-US" sz="900">
                <a:sym typeface="+mn-ea"/>
              </a:rPr>
              <a:t>                         </a:t>
            </a: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常微分方程的数值解法</a:t>
            </a:r>
            <a:endParaRPr lang="zh-CN" altLang="en-US" sz="900">
              <a:sym typeface="+mn-ea"/>
            </a:endParaRPr>
          </a:p>
          <a:p>
            <a:pPr algn="l" fontAlgn="auto">
              <a:lnSpc>
                <a:spcPct val="150000"/>
              </a:lnSpc>
              <a:buClrTx/>
              <a:buSzTx/>
              <a:buFontTx/>
            </a:pPr>
            <a:r>
              <a:rPr lang="zh-CN" altLang="en-US" sz="900">
                <a:sym typeface="+mn-ea"/>
              </a:rPr>
              <a:t>                         </a:t>
            </a:r>
            <a:r>
              <a:rPr lang="en-US" altLang="zh-CN" sz="900">
                <a:sym typeface="+mn-ea"/>
              </a:rPr>
              <a:t> </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系统的</a:t>
            </a:r>
            <a:r>
              <a:rPr lang="zh-CN" altLang="en-US" sz="900">
                <a:latin typeface="宋体" panose="02010600030101010101" pitchFamily="2" charset="-122"/>
                <a:ea typeface="宋体" panose="02010600030101010101" pitchFamily="2" charset="-122"/>
                <a:cs typeface="宋体" panose="02010600030101010101" pitchFamily="2" charset="-122"/>
                <a:sym typeface="+mn-ea"/>
              </a:rPr>
              <a:t>状态方程</a:t>
            </a:r>
            <a:endParaRPr lang="zh-CN" altLang="en-US" sz="900">
              <a:latin typeface="宋体" panose="02010600030101010101" pitchFamily="2" charset="-122"/>
              <a:ea typeface="宋体" panose="02010600030101010101" pitchFamily="2" charset="-122"/>
              <a:cs typeface="宋体" panose="02010600030101010101" pitchFamily="2" charset="-122"/>
            </a:endParaRPr>
          </a:p>
        </p:txBody>
      </p:sp>
      <p:grpSp>
        <p:nvGrpSpPr>
          <p:cNvPr id="35" name="组合 34"/>
          <p:cNvGrpSpPr/>
          <p:nvPr/>
        </p:nvGrpSpPr>
        <p:grpSpPr>
          <a:xfrm rot="0">
            <a:off x="2552065" y="5552440"/>
            <a:ext cx="222885" cy="504190"/>
            <a:chOff x="4247" y="8954"/>
            <a:chExt cx="351" cy="794"/>
          </a:xfrm>
        </p:grpSpPr>
        <p:cxnSp>
          <p:nvCxnSpPr>
            <p:cNvPr id="6" name="直接连接符 5"/>
            <p:cNvCxnSpPr/>
            <p:nvPr/>
          </p:nvCxnSpPr>
          <p:spPr>
            <a:xfrm flipH="1">
              <a:off x="4247" y="8954"/>
              <a:ext cx="0" cy="79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H="1">
              <a:off x="4247" y="9743"/>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H="1">
              <a:off x="4258" y="9417"/>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H="1">
              <a:off x="4255" y="9114"/>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3" name="组合 22"/>
          <p:cNvGrpSpPr/>
          <p:nvPr/>
        </p:nvGrpSpPr>
        <p:grpSpPr>
          <a:xfrm rot="0">
            <a:off x="2540635" y="3034665"/>
            <a:ext cx="216535" cy="161290"/>
            <a:chOff x="4174" y="5076"/>
            <a:chExt cx="341" cy="254"/>
          </a:xfrm>
        </p:grpSpPr>
        <p:cxnSp>
          <p:nvCxnSpPr>
            <p:cNvPr id="12" name="直接连接符 11"/>
            <p:cNvCxnSpPr/>
            <p:nvPr/>
          </p:nvCxnSpPr>
          <p:spPr>
            <a:xfrm flipH="1">
              <a:off x="4174" y="5076"/>
              <a:ext cx="0" cy="25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5" name="直接连接符 14"/>
            <p:cNvCxnSpPr/>
            <p:nvPr/>
          </p:nvCxnSpPr>
          <p:spPr>
            <a:xfrm flipH="1">
              <a:off x="4175" y="5327"/>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4" name="组合 23"/>
          <p:cNvGrpSpPr/>
          <p:nvPr/>
        </p:nvGrpSpPr>
        <p:grpSpPr>
          <a:xfrm rot="0">
            <a:off x="2541270" y="3568065"/>
            <a:ext cx="222885" cy="288290"/>
            <a:chOff x="4189" y="5924"/>
            <a:chExt cx="351" cy="454"/>
          </a:xfrm>
        </p:grpSpPr>
        <p:cxnSp>
          <p:nvCxnSpPr>
            <p:cNvPr id="18" name="直接连接符 17"/>
            <p:cNvCxnSpPr/>
            <p:nvPr/>
          </p:nvCxnSpPr>
          <p:spPr>
            <a:xfrm flipH="1">
              <a:off x="4195" y="5924"/>
              <a:ext cx="0" cy="45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H="1">
              <a:off x="4189" y="6378"/>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flipH="1">
              <a:off x="4200" y="6075"/>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5" name="组合 24"/>
          <p:cNvGrpSpPr/>
          <p:nvPr/>
        </p:nvGrpSpPr>
        <p:grpSpPr>
          <a:xfrm rot="0">
            <a:off x="2548255" y="4229100"/>
            <a:ext cx="222885" cy="288290"/>
            <a:chOff x="4189" y="5924"/>
            <a:chExt cx="351" cy="454"/>
          </a:xfrm>
        </p:grpSpPr>
        <p:cxnSp>
          <p:nvCxnSpPr>
            <p:cNvPr id="26" name="直接连接符 25"/>
            <p:cNvCxnSpPr/>
            <p:nvPr/>
          </p:nvCxnSpPr>
          <p:spPr>
            <a:xfrm flipH="1">
              <a:off x="4195" y="5924"/>
              <a:ext cx="0" cy="45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H="1">
              <a:off x="4189" y="6378"/>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flipH="1">
              <a:off x="4200" y="6075"/>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9" name="组合 28"/>
          <p:cNvGrpSpPr/>
          <p:nvPr/>
        </p:nvGrpSpPr>
        <p:grpSpPr>
          <a:xfrm rot="0">
            <a:off x="2548255" y="4890135"/>
            <a:ext cx="222885" cy="288290"/>
            <a:chOff x="4189" y="5924"/>
            <a:chExt cx="351" cy="454"/>
          </a:xfrm>
        </p:grpSpPr>
        <p:cxnSp>
          <p:nvCxnSpPr>
            <p:cNvPr id="30" name="直接连接符 29"/>
            <p:cNvCxnSpPr/>
            <p:nvPr/>
          </p:nvCxnSpPr>
          <p:spPr>
            <a:xfrm flipH="1">
              <a:off x="4195" y="5924"/>
              <a:ext cx="0" cy="45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H="1">
              <a:off x="4189" y="6378"/>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H="1">
              <a:off x="4200" y="6075"/>
              <a:ext cx="34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三</a:t>
            </a:r>
            <a:r>
              <a:rPr lang="en-US" altLang="zh-CN" sz="2800">
                <a:sym typeface="+mn-ea"/>
              </a:rPr>
              <a:t>. </a:t>
            </a:r>
            <a:r>
              <a:rPr lang="zh-CN" altLang="en-US" sz="2800">
                <a:sym typeface="+mn-ea"/>
              </a:rPr>
              <a:t>连续信号的频域分析</a:t>
            </a:r>
            <a:r>
              <a:rPr lang="en-US" altLang="zh-CN" sz="2800">
                <a:sym typeface="+mn-ea"/>
              </a:rPr>
              <a:t>—</a:t>
            </a:r>
            <a:r>
              <a:rPr lang="zh-CN" altLang="en-US" sz="2800">
                <a:sym typeface="+mn-ea"/>
              </a:rPr>
              <a:t>傅里叶变换</a:t>
            </a: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4093845" y="2818765"/>
            <a:ext cx="2624455" cy="1419225"/>
          </a:xfrm>
          <a:prstGeom prst="rect">
            <a:avLst/>
          </a:prstGeom>
        </p:spPr>
      </p:pic>
      <p:graphicFrame>
        <p:nvGraphicFramePr>
          <p:cNvPr id="15" name="表格 14"/>
          <p:cNvGraphicFramePr/>
          <p:nvPr>
            <p:custDataLst>
              <p:tags r:id="rId2"/>
            </p:custDataLst>
          </p:nvPr>
        </p:nvGraphicFramePr>
        <p:xfrm>
          <a:off x="3235960" y="4509135"/>
          <a:ext cx="3036570" cy="2022475"/>
        </p:xfrm>
        <a:graphic>
          <a:graphicData uri="http://schemas.openxmlformats.org/drawingml/2006/table">
            <a:tbl>
              <a:tblPr firstRow="1" bandRow="1">
                <a:tableStyleId>{5940675A-B579-460E-94D1-54222C63F5DA}</a:tableStyleId>
              </a:tblPr>
              <a:tblGrid>
                <a:gridCol w="1518285"/>
                <a:gridCol w="1518285"/>
              </a:tblGrid>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r h="404495">
                <a:tc>
                  <a:txBody>
                    <a:bodyPr/>
                    <a:p>
                      <a:pPr>
                        <a:buNone/>
                      </a:pPr>
                      <a:endParaRPr lang="zh-CN" altLang="en-US"/>
                    </a:p>
                  </a:txBody>
                  <a:tcPr/>
                </a:tc>
                <a:tc>
                  <a:txBody>
                    <a:bodyPr/>
                    <a:p>
                      <a:pPr>
                        <a:buNone/>
                      </a:pPr>
                      <a:endParaRPr lang="zh-CN" altLang="en-US"/>
                    </a:p>
                  </a:txBody>
                  <a:tcPr/>
                </a:tc>
              </a:tr>
            </a:tbl>
          </a:graphicData>
        </a:graphic>
      </p:graphicFrame>
      <p:sp>
        <p:nvSpPr>
          <p:cNvPr id="4" name="文本框 3"/>
          <p:cNvSpPr txBox="1"/>
          <p:nvPr/>
        </p:nvSpPr>
        <p:spPr>
          <a:xfrm>
            <a:off x="321945" y="313690"/>
            <a:ext cx="4668520" cy="460375"/>
          </a:xfrm>
          <a:prstGeom prst="rect">
            <a:avLst/>
          </a:prstGeom>
          <a:noFill/>
        </p:spPr>
        <p:txBody>
          <a:bodyPr wrap="square" rtlCol="0">
            <a:spAutoFit/>
          </a:bodyPr>
          <a:p>
            <a:r>
              <a:rPr lang="zh-CN" altLang="en-US" sz="2400">
                <a:sym typeface="+mn-ea"/>
              </a:rPr>
              <a:t>信号的频域分析</a:t>
            </a:r>
            <a:r>
              <a:rPr lang="en-US" altLang="zh-CN" sz="2400">
                <a:sym typeface="+mn-ea"/>
              </a:rPr>
              <a:t>—</a:t>
            </a:r>
            <a:r>
              <a:rPr lang="zh-CN" altLang="en-US" sz="2400">
                <a:sym typeface="+mn-ea"/>
              </a:rPr>
              <a:t>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cxnSp>
        <p:nvCxnSpPr>
          <p:cNvPr id="3" name="直接箭头连接符 2"/>
          <p:cNvCxnSpPr/>
          <p:nvPr/>
        </p:nvCxnSpPr>
        <p:spPr>
          <a:xfrm>
            <a:off x="6800215" y="32131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 name="文本框 4"/>
          <p:cNvSpPr txBox="1"/>
          <p:nvPr/>
        </p:nvSpPr>
        <p:spPr>
          <a:xfrm>
            <a:off x="5807710" y="167640"/>
            <a:ext cx="96012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6" name="文本框 5"/>
          <p:cNvSpPr txBox="1"/>
          <p:nvPr/>
        </p:nvSpPr>
        <p:spPr>
          <a:xfrm>
            <a:off x="7380605" y="79375"/>
            <a:ext cx="1546225" cy="469265"/>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时域</a:t>
            </a:r>
            <a:r>
              <a:rPr lang="en-US" altLang="zh-CN"/>
              <a:t>)</a:t>
            </a:r>
            <a:endParaRPr lang="en-US" altLang="zh-CN" sz="1200"/>
          </a:p>
        </p:txBody>
      </p:sp>
      <p:cxnSp>
        <p:nvCxnSpPr>
          <p:cNvPr id="7" name="直接箭头连接符 6"/>
          <p:cNvCxnSpPr/>
          <p:nvPr/>
        </p:nvCxnSpPr>
        <p:spPr>
          <a:xfrm>
            <a:off x="8959850" y="35179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9519285" y="171450"/>
            <a:ext cx="2009140" cy="328930"/>
          </a:xfrm>
          <a:prstGeom prst="rect">
            <a:avLst/>
          </a:prstGeom>
          <a:noFill/>
        </p:spPr>
        <p:txBody>
          <a:bodyPr wrap="square" rtlCol="0">
            <a:noAutofit/>
          </a:bodyPr>
          <a:p>
            <a:r>
              <a:rPr lang="zh-CN" altLang="en-US" sz="1200">
                <a:sym typeface="+mn-ea"/>
              </a:rPr>
              <a:t>零状态响应</a:t>
            </a:r>
            <a:r>
              <a:rPr lang="en-US" altLang="zh-CN" sz="1200"/>
              <a:t>y(t)</a:t>
            </a:r>
            <a:endParaRPr lang="zh-CN" altLang="en-US" sz="1200"/>
          </a:p>
        </p:txBody>
      </p:sp>
      <p:sp>
        <p:nvSpPr>
          <p:cNvPr id="2" name="文本框 1"/>
          <p:cNvSpPr txBox="1"/>
          <p:nvPr/>
        </p:nvSpPr>
        <p:spPr>
          <a:xfrm>
            <a:off x="6964680" y="1288415"/>
            <a:ext cx="5002530" cy="5492750"/>
          </a:xfrm>
          <a:prstGeom prst="rect">
            <a:avLst/>
          </a:prstGeom>
          <a:noFill/>
        </p:spPr>
        <p:txBody>
          <a:bodyPr wrap="square" rtlCol="0">
            <a:spAutoFit/>
          </a:bodyPr>
          <a:p>
            <a:r>
              <a:rPr lang="zh-CN" altLang="en-US" sz="900">
                <a:solidFill>
                  <a:schemeClr val="accent1">
                    <a:lumMod val="75000"/>
                  </a:schemeClr>
                </a:solidFill>
                <a:sym typeface="+mn-ea"/>
              </a:rPr>
              <a:t>傅里叶变换的</a:t>
            </a:r>
            <a:r>
              <a:rPr lang="zh-CN" altLang="en-US" sz="900">
                <a:solidFill>
                  <a:schemeClr val="accent1">
                    <a:lumMod val="75000"/>
                  </a:schemeClr>
                </a:solidFill>
                <a:sym typeface="+mn-ea"/>
              </a:rPr>
              <a:t>性质:</a:t>
            </a:r>
            <a:endParaRPr lang="zh-CN" altLang="en-US" sz="900">
              <a:solidFill>
                <a:schemeClr val="accent1">
                  <a:lumMod val="75000"/>
                </a:schemeClr>
              </a:solidFill>
              <a:sym typeface="+mn-ea"/>
            </a:endParaRPr>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傅里叶变换</a:t>
            </a:r>
            <a:r>
              <a:rPr lang="zh-CN" altLang="en-US" sz="900">
                <a:solidFill>
                  <a:schemeClr val="accent1">
                    <a:lumMod val="75000"/>
                  </a:schemeClr>
                </a:solidFill>
              </a:rPr>
              <a:t>的作用:</a:t>
            </a:r>
            <a:endParaRPr lang="zh-CN" altLang="en-US" sz="900">
              <a:solidFill>
                <a:schemeClr val="accent1">
                  <a:lumMod val="75000"/>
                </a:schemeClr>
              </a:solidFill>
            </a:endParaRPr>
          </a:p>
          <a:p>
            <a:pPr indent="0" algn="l" fontAlgn="auto">
              <a:lnSpc>
                <a:spcPct val="100000"/>
              </a:lnSpc>
              <a:buClrTx/>
              <a:buSzTx/>
              <a:buFontTx/>
            </a:pPr>
            <a:r>
              <a:rPr lang="zh-CN" altLang="en-US" sz="900"/>
              <a:t>1. 将</a:t>
            </a:r>
            <a:r>
              <a:rPr lang="zh-CN" altLang="en-US" sz="900"/>
              <a:t>时域信号表示为更</a:t>
            </a:r>
            <a:r>
              <a:rPr lang="zh-CN" altLang="en-US" sz="900"/>
              <a:t>为直观的频域形式。</a:t>
            </a:r>
            <a:endParaRPr lang="zh-CN" altLang="en-US" sz="900"/>
          </a:p>
          <a:p>
            <a:pPr indent="0" algn="l" fontAlgn="auto">
              <a:lnSpc>
                <a:spcPct val="100000"/>
              </a:lnSpc>
              <a:buClrTx/>
              <a:buSzTx/>
              <a:buFontTx/>
            </a:pPr>
            <a:r>
              <a:rPr lang="zh-CN" altLang="en-US" sz="900"/>
              <a:t>2. 化</a:t>
            </a:r>
            <a:r>
              <a:rPr lang="zh-CN" altLang="en-US" sz="900">
                <a:sym typeface="+mn-ea"/>
              </a:rPr>
              <a:t>简</a:t>
            </a:r>
            <a:r>
              <a:rPr lang="zh-CN" altLang="en-US" sz="900">
                <a:sym typeface="+mn-ea"/>
              </a:rPr>
              <a:t>了时域中的</a:t>
            </a:r>
            <a:r>
              <a:rPr lang="zh-CN" altLang="en-US" sz="900"/>
              <a:t>积分、微分、卷积运算，</a:t>
            </a:r>
            <a:r>
              <a:rPr lang="zh-CN" altLang="en-US" sz="900"/>
              <a:t>让微分方程</a:t>
            </a:r>
            <a:r>
              <a:rPr lang="zh-CN" altLang="en-US" sz="900"/>
              <a:t>的求解变得</a:t>
            </a:r>
            <a:r>
              <a:rPr lang="zh-CN" altLang="en-US" sz="900"/>
              <a:t>容易。</a:t>
            </a:r>
            <a:endParaRPr lang="zh-CN" altLang="en-US" sz="900"/>
          </a:p>
          <a:p>
            <a:pPr indent="0" algn="l" fontAlgn="auto">
              <a:lnSpc>
                <a:spcPct val="100000"/>
              </a:lnSpc>
              <a:buClrTx/>
              <a:buSzTx/>
              <a:buFontTx/>
            </a:pPr>
            <a:r>
              <a:rPr lang="en-US" altLang="zh-CN" sz="900">
                <a:sym typeface="+mn-ea"/>
              </a:rPr>
              <a:t>3. </a:t>
            </a:r>
            <a:r>
              <a:rPr lang="zh-CN" altLang="en-US" sz="900">
                <a:sym typeface="+mn-ea"/>
              </a:rPr>
              <a:t>提供了分析系统的新方法：使用系统函数代替微分方程来描述系统的特性，可以直观看到系统</a:t>
            </a:r>
            <a:r>
              <a:rPr lang="zh-CN" altLang="en-US" sz="900">
                <a:sym typeface="+mn-ea"/>
              </a:rPr>
              <a:t>的频谱</a:t>
            </a:r>
            <a:r>
              <a:rPr lang="zh-CN" altLang="en-US" sz="900">
                <a:sym typeface="+mn-ea"/>
              </a:rPr>
              <a:t>特性。</a:t>
            </a:r>
            <a:endParaRPr lang="zh-CN" altLang="en-US" sz="900"/>
          </a:p>
        </p:txBody>
      </p:sp>
      <p:graphicFrame>
        <p:nvGraphicFramePr>
          <p:cNvPr id="23" name="对象 22">
            <a:hlinkClick r:id="" action="ppaction://ole?verb="/>
          </p:cNvPr>
          <p:cNvGraphicFramePr>
            <a:graphicFrameLocks noChangeAspect="1"/>
          </p:cNvGraphicFramePr>
          <p:nvPr/>
        </p:nvGraphicFramePr>
        <p:xfrm>
          <a:off x="7137401" y="1506220"/>
          <a:ext cx="4795520" cy="4475480"/>
        </p:xfrm>
        <a:graphic>
          <a:graphicData uri="http://schemas.openxmlformats.org/presentationml/2006/ole">
            <mc:AlternateContent xmlns:mc="http://schemas.openxmlformats.org/markup-compatibility/2006">
              <mc:Choice xmlns:v="urn:schemas-microsoft-com:vml" Requires="v">
                <p:oleObj spid="_x0000_s24" name="" r:id="rId3" imgW="6248400" imgH="5765800" progId="Equation.KSEE3">
                  <p:embed/>
                </p:oleObj>
              </mc:Choice>
              <mc:Fallback>
                <p:oleObj name="" r:id="rId3" imgW="6248400" imgH="5765800" progId="Equation.KSEE3">
                  <p:embed/>
                  <p:pic>
                    <p:nvPicPr>
                      <p:cNvPr id="0" name="图片 1024"/>
                      <p:cNvPicPr/>
                      <p:nvPr/>
                    </p:nvPicPr>
                    <p:blipFill>
                      <a:blip r:embed="rId4"/>
                      <a:stretch>
                        <a:fillRect/>
                      </a:stretch>
                    </p:blipFill>
                    <p:spPr>
                      <a:xfrm>
                        <a:off x="7137401" y="1506220"/>
                        <a:ext cx="4795520" cy="4475480"/>
                      </a:xfrm>
                      <a:prstGeom prst="rect">
                        <a:avLst/>
                      </a:prstGeom>
                    </p:spPr>
                  </p:pic>
                </p:oleObj>
              </mc:Fallback>
            </mc:AlternateContent>
          </a:graphicData>
        </a:graphic>
      </p:graphicFrame>
      <p:sp>
        <p:nvSpPr>
          <p:cNvPr id="29" name="文本框 28"/>
          <p:cNvSpPr txBox="1"/>
          <p:nvPr/>
        </p:nvSpPr>
        <p:spPr>
          <a:xfrm>
            <a:off x="472440" y="974090"/>
            <a:ext cx="1591945" cy="4425315"/>
          </a:xfrm>
          <a:prstGeom prst="rect">
            <a:avLst/>
          </a:prstGeom>
          <a:noFill/>
        </p:spPr>
        <p:txBody>
          <a:bodyPr wrap="square" rtlCol="0">
            <a:noAutofit/>
          </a:bodyPr>
          <a:p>
            <a:pPr algn="l">
              <a:buClrTx/>
              <a:buSzTx/>
              <a:buFontTx/>
            </a:pPr>
            <a:r>
              <a:rPr lang="zh-CN" altLang="en-US" sz="900">
                <a:solidFill>
                  <a:schemeClr val="accent1">
                    <a:lumMod val="75000"/>
                  </a:schemeClr>
                </a:solidFill>
              </a:rPr>
              <a:t>傅里叶</a:t>
            </a:r>
            <a:r>
              <a:rPr lang="zh-CN" altLang="en-US" sz="900">
                <a:solidFill>
                  <a:schemeClr val="accent1">
                    <a:lumMod val="75000"/>
                  </a:schemeClr>
                </a:solidFill>
              </a:rPr>
              <a:t>级数:</a:t>
            </a:r>
            <a:endParaRPr lang="zh-CN" altLang="en-US" sz="900">
              <a:solidFill>
                <a:schemeClr val="accent1">
                  <a:lumMod val="75000"/>
                </a:schemeClr>
              </a:solidFill>
            </a:endParaRPr>
          </a:p>
          <a:p>
            <a:endParaRPr lang="zh-CN" altLang="en-US" sz="1200"/>
          </a:p>
          <a:p>
            <a:endParaRPr lang="zh-CN" altLang="en-US" sz="1200"/>
          </a:p>
          <a:p>
            <a:endParaRPr lang="zh-CN" altLang="en-US" sz="1200"/>
          </a:p>
          <a:p>
            <a:endParaRPr lang="zh-CN" altLang="en-US" sz="1200"/>
          </a:p>
          <a:p>
            <a:endParaRPr lang="zh-CN" altLang="en-US" sz="1200"/>
          </a:p>
          <a:p>
            <a:endParaRPr lang="zh-CN" altLang="en-US" sz="1200"/>
          </a:p>
          <a:p>
            <a:endParaRPr lang="zh-CN" altLang="en-US" sz="1200"/>
          </a:p>
          <a:p>
            <a:endParaRPr lang="zh-CN" altLang="en-US" sz="1200"/>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傅里叶变换:</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常见函数</a:t>
            </a:r>
            <a:r>
              <a:rPr lang="zh-CN" altLang="en-US" sz="900">
                <a:solidFill>
                  <a:schemeClr val="accent1">
                    <a:lumMod val="75000"/>
                  </a:schemeClr>
                </a:solidFill>
                <a:sym typeface="+mn-ea"/>
              </a:rPr>
              <a:t>的傅里叶变换</a:t>
            </a:r>
            <a:r>
              <a:rPr lang="zh-CN" altLang="en-US" sz="900">
                <a:solidFill>
                  <a:schemeClr val="accent1">
                    <a:lumMod val="75000"/>
                  </a:schemeClr>
                </a:solidFill>
              </a:rPr>
              <a:t>:</a:t>
            </a:r>
            <a:endParaRPr lang="zh-CN" altLang="en-US" sz="900">
              <a:solidFill>
                <a:schemeClr val="accent1">
                  <a:lumMod val="75000"/>
                </a:schemeClr>
              </a:solidFill>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45" name="对象 44">
            <a:hlinkClick r:id="" action="ppaction://ole?verb="/>
          </p:cNvPr>
          <p:cNvGraphicFramePr>
            <a:graphicFrameLocks noChangeAspect="1"/>
          </p:cNvGraphicFramePr>
          <p:nvPr/>
        </p:nvGraphicFramePr>
        <p:xfrm>
          <a:off x="481013" y="1243330"/>
          <a:ext cx="4600575" cy="1575435"/>
        </p:xfrm>
        <a:graphic>
          <a:graphicData uri="http://schemas.openxmlformats.org/presentationml/2006/ole">
            <mc:AlternateContent xmlns:mc="http://schemas.openxmlformats.org/markup-compatibility/2006">
              <mc:Choice xmlns:v="urn:schemas-microsoft-com:vml" Requires="v">
                <p:oleObj spid="_x0000_s46" name="" r:id="rId5" imgW="7112000" imgH="2413000" progId="Equation.KSEE3">
                  <p:embed/>
                </p:oleObj>
              </mc:Choice>
              <mc:Fallback>
                <p:oleObj name="" r:id="rId5" imgW="7112000" imgH="2413000" progId="Equation.KSEE3">
                  <p:embed/>
                  <p:pic>
                    <p:nvPicPr>
                      <p:cNvPr id="0" name="图片 1024"/>
                      <p:cNvPicPr/>
                      <p:nvPr/>
                    </p:nvPicPr>
                    <p:blipFill>
                      <a:blip r:embed="rId6"/>
                      <a:stretch>
                        <a:fillRect/>
                      </a:stretch>
                    </p:blipFill>
                    <p:spPr>
                      <a:xfrm>
                        <a:off x="481013" y="1243330"/>
                        <a:ext cx="4600575" cy="157543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578485" y="4252278"/>
          <a:ext cx="2138680" cy="2306955"/>
        </p:xfrm>
        <a:graphic>
          <a:graphicData uri="http://schemas.openxmlformats.org/presentationml/2006/ole">
            <mc:AlternateContent xmlns:mc="http://schemas.openxmlformats.org/markup-compatibility/2006">
              <mc:Choice xmlns:v="urn:schemas-microsoft-com:vml" Requires="v">
                <p:oleObj spid="_x0000_s55" name="" r:id="rId7" imgW="3238500" imgH="3441700" progId="Equation.KSEE3">
                  <p:embed/>
                </p:oleObj>
              </mc:Choice>
              <mc:Fallback>
                <p:oleObj name="" r:id="rId7" imgW="3238500" imgH="3441700" progId="Equation.KSEE3">
                  <p:embed/>
                  <p:pic>
                    <p:nvPicPr>
                      <p:cNvPr id="0" name="图片 1024"/>
                      <p:cNvPicPr/>
                      <p:nvPr/>
                    </p:nvPicPr>
                    <p:blipFill>
                      <a:blip r:embed="rId8"/>
                      <a:stretch>
                        <a:fillRect/>
                      </a:stretch>
                    </p:blipFill>
                    <p:spPr>
                      <a:xfrm>
                        <a:off x="578485" y="4252278"/>
                        <a:ext cx="2138680" cy="2306955"/>
                      </a:xfrm>
                      <a:prstGeom prst="rect">
                        <a:avLst/>
                      </a:prstGeom>
                    </p:spPr>
                  </p:pic>
                </p:oleObj>
              </mc:Fallback>
            </mc:AlternateContent>
          </a:graphicData>
        </a:graphic>
      </p:graphicFrame>
      <p:graphicFrame>
        <p:nvGraphicFramePr>
          <p:cNvPr id="58" name="对象 57">
            <a:hlinkClick r:id="" action="ppaction://ole?verb="/>
          </p:cNvPr>
          <p:cNvGraphicFramePr>
            <a:graphicFrameLocks noChangeAspect="1"/>
          </p:cNvGraphicFramePr>
          <p:nvPr/>
        </p:nvGraphicFramePr>
        <p:xfrm>
          <a:off x="540068" y="3095308"/>
          <a:ext cx="3847465" cy="792480"/>
        </p:xfrm>
        <a:graphic>
          <a:graphicData uri="http://schemas.openxmlformats.org/presentationml/2006/ole">
            <mc:AlternateContent xmlns:mc="http://schemas.openxmlformats.org/markup-compatibility/2006">
              <mc:Choice xmlns:v="urn:schemas-microsoft-com:vml" Requires="v">
                <p:oleObj spid="_x0000_s59" name="" r:id="rId9" imgW="5994400" imgH="1219200" progId="Equation.KSEE3">
                  <p:embed/>
                </p:oleObj>
              </mc:Choice>
              <mc:Fallback>
                <p:oleObj name="" r:id="rId9" imgW="5994400" imgH="1219200" progId="Equation.KSEE3">
                  <p:embed/>
                  <p:pic>
                    <p:nvPicPr>
                      <p:cNvPr id="0" name="图片 1024"/>
                      <p:cNvPicPr/>
                      <p:nvPr/>
                    </p:nvPicPr>
                    <p:blipFill>
                      <a:blip r:embed="rId10"/>
                      <a:stretch>
                        <a:fillRect/>
                      </a:stretch>
                    </p:blipFill>
                    <p:spPr>
                      <a:xfrm>
                        <a:off x="540068" y="3095308"/>
                        <a:ext cx="3847465" cy="792480"/>
                      </a:xfrm>
                      <a:prstGeom prst="rect">
                        <a:avLst/>
                      </a:prstGeom>
                    </p:spPr>
                  </p:pic>
                </p:oleObj>
              </mc:Fallback>
            </mc:AlternateContent>
          </a:graphicData>
        </a:graphic>
      </p:graphicFrame>
      <p:cxnSp>
        <p:nvCxnSpPr>
          <p:cNvPr id="60" name="直接箭头连接符 59"/>
          <p:cNvCxnSpPr/>
          <p:nvPr/>
        </p:nvCxnSpPr>
        <p:spPr>
          <a:xfrm>
            <a:off x="6209030" y="475615"/>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1" name="文本框 60"/>
          <p:cNvSpPr txBox="1"/>
          <p:nvPr/>
        </p:nvSpPr>
        <p:spPr>
          <a:xfrm>
            <a:off x="6259830" y="557530"/>
            <a:ext cx="960120"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傅里叶</a:t>
            </a:r>
            <a:r>
              <a:rPr lang="zh-CN" altLang="en-US" sz="1000">
                <a:latin typeface="宋体" panose="02010600030101010101" pitchFamily="2" charset="-122"/>
                <a:ea typeface="宋体" panose="02010600030101010101" pitchFamily="2" charset="-122"/>
              </a:rPr>
              <a:t>变换</a:t>
            </a:r>
            <a:endParaRPr lang="zh-CN" altLang="en-US" sz="1000">
              <a:latin typeface="宋体" panose="02010600030101010101" pitchFamily="2" charset="-122"/>
              <a:ea typeface="宋体" panose="02010600030101010101" pitchFamily="2" charset="-122"/>
            </a:endParaRPr>
          </a:p>
        </p:txBody>
      </p:sp>
      <p:sp>
        <p:nvSpPr>
          <p:cNvPr id="62" name="文本框 61"/>
          <p:cNvSpPr txBox="1"/>
          <p:nvPr/>
        </p:nvSpPr>
        <p:spPr>
          <a:xfrm>
            <a:off x="5279390" y="935355"/>
            <a:ext cx="1386205" cy="307975"/>
          </a:xfrm>
          <a:prstGeom prst="rect">
            <a:avLst/>
          </a:prstGeom>
          <a:noFill/>
        </p:spPr>
        <p:txBody>
          <a:bodyPr wrap="square" rtlCol="0">
            <a:noAutofit/>
          </a:bodyPr>
          <a:p>
            <a:r>
              <a:rPr lang="zh-CN" altLang="en-US" sz="1200"/>
              <a:t>频域</a:t>
            </a:r>
            <a:r>
              <a:rPr lang="zh-CN" altLang="en-US" sz="1200"/>
              <a:t>输入信号</a:t>
            </a:r>
            <a:r>
              <a:rPr lang="en-US" altLang="zh-CN" sz="1200"/>
              <a:t>X</a:t>
            </a:r>
            <a:r>
              <a:rPr lang="en-US" altLang="zh-CN" sz="1200"/>
              <a:t>(w)</a:t>
            </a:r>
            <a:endParaRPr lang="en-US" altLang="zh-CN" sz="1200"/>
          </a:p>
        </p:txBody>
      </p:sp>
      <p:sp>
        <p:nvSpPr>
          <p:cNvPr id="63" name="文本框 62"/>
          <p:cNvSpPr txBox="1"/>
          <p:nvPr/>
        </p:nvSpPr>
        <p:spPr>
          <a:xfrm>
            <a:off x="7369175" y="843915"/>
            <a:ext cx="1546225" cy="440690"/>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频域</a:t>
            </a:r>
            <a:r>
              <a:rPr lang="en-US" altLang="zh-CN"/>
              <a:t>)</a:t>
            </a:r>
            <a:endParaRPr lang="en-US" altLang="zh-CN" sz="1200"/>
          </a:p>
        </p:txBody>
      </p:sp>
      <p:cxnSp>
        <p:nvCxnSpPr>
          <p:cNvPr id="64" name="直接箭头连接符 63"/>
          <p:cNvCxnSpPr/>
          <p:nvPr/>
        </p:nvCxnSpPr>
        <p:spPr>
          <a:xfrm>
            <a:off x="6767830" y="108140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5" name="直接箭头连接符 64"/>
          <p:cNvCxnSpPr/>
          <p:nvPr/>
        </p:nvCxnSpPr>
        <p:spPr>
          <a:xfrm>
            <a:off x="8985885" y="108140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9519285" y="914400"/>
            <a:ext cx="1783080" cy="328930"/>
          </a:xfrm>
          <a:prstGeom prst="rect">
            <a:avLst/>
          </a:prstGeom>
          <a:noFill/>
        </p:spPr>
        <p:txBody>
          <a:bodyPr wrap="square" rtlCol="0">
            <a:noAutofit/>
          </a:bodyPr>
          <a:p>
            <a:r>
              <a:rPr lang="zh-CN" altLang="en-US" sz="1200"/>
              <a:t>频域输出信号</a:t>
            </a:r>
            <a:r>
              <a:rPr lang="en-US" altLang="zh-CN" sz="1200"/>
              <a:t>Y(</a:t>
            </a:r>
            <a:r>
              <a:rPr lang="en-US" altLang="zh-CN" sz="1200"/>
              <a:t>w)</a:t>
            </a:r>
            <a:endParaRPr lang="zh-CN" altLang="en-US" sz="1200"/>
          </a:p>
        </p:txBody>
      </p:sp>
      <p:sp>
        <p:nvSpPr>
          <p:cNvPr id="68" name="文本框 67"/>
          <p:cNvSpPr txBox="1"/>
          <p:nvPr/>
        </p:nvSpPr>
        <p:spPr>
          <a:xfrm>
            <a:off x="9930765" y="577850"/>
            <a:ext cx="960120"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傅里叶</a:t>
            </a:r>
            <a:r>
              <a:rPr lang="zh-CN" altLang="en-US" sz="1000">
                <a:latin typeface="宋体" panose="02010600030101010101" pitchFamily="2" charset="-122"/>
                <a:ea typeface="宋体" panose="02010600030101010101" pitchFamily="2" charset="-122"/>
              </a:rPr>
              <a:t>反变换</a:t>
            </a:r>
            <a:endParaRPr lang="zh-CN" altLang="en-US" sz="1000">
              <a:latin typeface="宋体" panose="02010600030101010101" pitchFamily="2" charset="-122"/>
              <a:ea typeface="宋体" panose="02010600030101010101" pitchFamily="2" charset="-122"/>
            </a:endParaRPr>
          </a:p>
        </p:txBody>
      </p:sp>
      <p:cxnSp>
        <p:nvCxnSpPr>
          <p:cNvPr id="11" name="直接箭头连接符 10"/>
          <p:cNvCxnSpPr/>
          <p:nvPr/>
        </p:nvCxnSpPr>
        <p:spPr>
          <a:xfrm flipH="1" flipV="1">
            <a:off x="9930765" y="476250"/>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2" name="图片 11"/>
          <p:cNvPicPr>
            <a:picLocks noChangeAspect="1"/>
          </p:cNvPicPr>
          <p:nvPr/>
        </p:nvPicPr>
        <p:blipFill>
          <a:blip r:embed="rId11"/>
          <a:stretch>
            <a:fillRect/>
          </a:stretch>
        </p:blipFill>
        <p:spPr>
          <a:xfrm>
            <a:off x="3350260" y="4528185"/>
            <a:ext cx="474146" cy="360000"/>
          </a:xfrm>
          <a:prstGeom prst="rect">
            <a:avLst/>
          </a:prstGeom>
        </p:spPr>
      </p:pic>
      <p:pic>
        <p:nvPicPr>
          <p:cNvPr id="13" name="图片 12"/>
          <p:cNvPicPr>
            <a:picLocks noChangeAspect="1"/>
          </p:cNvPicPr>
          <p:nvPr/>
        </p:nvPicPr>
        <p:blipFill>
          <a:blip r:embed="rId12"/>
          <a:srcRect t="5630"/>
          <a:stretch>
            <a:fillRect/>
          </a:stretch>
        </p:blipFill>
        <p:spPr>
          <a:xfrm>
            <a:off x="4017645" y="4529455"/>
            <a:ext cx="686656" cy="360000"/>
          </a:xfrm>
          <a:prstGeom prst="rect">
            <a:avLst/>
          </a:prstGeom>
        </p:spPr>
      </p:pic>
      <p:pic>
        <p:nvPicPr>
          <p:cNvPr id="18" name="图片 17"/>
          <p:cNvPicPr>
            <a:picLocks noChangeAspect="1"/>
          </p:cNvPicPr>
          <p:nvPr/>
        </p:nvPicPr>
        <p:blipFill>
          <a:blip r:embed="rId13"/>
          <a:stretch>
            <a:fillRect/>
          </a:stretch>
        </p:blipFill>
        <p:spPr>
          <a:xfrm>
            <a:off x="4869180" y="4528185"/>
            <a:ext cx="473023" cy="360000"/>
          </a:xfrm>
          <a:prstGeom prst="rect">
            <a:avLst/>
          </a:prstGeom>
        </p:spPr>
      </p:pic>
      <p:pic>
        <p:nvPicPr>
          <p:cNvPr id="19" name="图片 18"/>
          <p:cNvPicPr>
            <a:picLocks noChangeAspect="1"/>
          </p:cNvPicPr>
          <p:nvPr/>
        </p:nvPicPr>
        <p:blipFill>
          <a:blip r:embed="rId14"/>
          <a:stretch>
            <a:fillRect/>
          </a:stretch>
        </p:blipFill>
        <p:spPr>
          <a:xfrm>
            <a:off x="5559425" y="4529455"/>
            <a:ext cx="582261" cy="360000"/>
          </a:xfrm>
          <a:prstGeom prst="rect">
            <a:avLst/>
          </a:prstGeom>
        </p:spPr>
      </p:pic>
      <p:pic>
        <p:nvPicPr>
          <p:cNvPr id="20" name="图片 19"/>
          <p:cNvPicPr>
            <a:picLocks noChangeAspect="1"/>
          </p:cNvPicPr>
          <p:nvPr/>
        </p:nvPicPr>
        <p:blipFill>
          <a:blip r:embed="rId15"/>
          <a:stretch>
            <a:fillRect/>
          </a:stretch>
        </p:blipFill>
        <p:spPr>
          <a:xfrm>
            <a:off x="3301365" y="4949825"/>
            <a:ext cx="572400" cy="360000"/>
          </a:xfrm>
          <a:prstGeom prst="rect">
            <a:avLst/>
          </a:prstGeom>
        </p:spPr>
      </p:pic>
      <p:pic>
        <p:nvPicPr>
          <p:cNvPr id="21" name="图片 20"/>
          <p:cNvPicPr>
            <a:picLocks noChangeAspect="1"/>
          </p:cNvPicPr>
          <p:nvPr/>
        </p:nvPicPr>
        <p:blipFill>
          <a:blip r:embed="rId16"/>
          <a:stretch>
            <a:fillRect/>
          </a:stretch>
        </p:blipFill>
        <p:spPr>
          <a:xfrm>
            <a:off x="4040505" y="4949825"/>
            <a:ext cx="610510" cy="360000"/>
          </a:xfrm>
          <a:prstGeom prst="rect">
            <a:avLst/>
          </a:prstGeom>
        </p:spPr>
      </p:pic>
      <p:pic>
        <p:nvPicPr>
          <p:cNvPr id="25" name="图片 24"/>
          <p:cNvPicPr>
            <a:picLocks noChangeAspect="1"/>
          </p:cNvPicPr>
          <p:nvPr/>
        </p:nvPicPr>
        <p:blipFill>
          <a:blip r:embed="rId17"/>
          <a:stretch>
            <a:fillRect/>
          </a:stretch>
        </p:blipFill>
        <p:spPr>
          <a:xfrm>
            <a:off x="4803140" y="4940300"/>
            <a:ext cx="476033" cy="360000"/>
          </a:xfrm>
          <a:prstGeom prst="rect">
            <a:avLst/>
          </a:prstGeom>
        </p:spPr>
      </p:pic>
      <p:pic>
        <p:nvPicPr>
          <p:cNvPr id="26" name="图片 25"/>
          <p:cNvPicPr>
            <a:picLocks noChangeAspect="1"/>
          </p:cNvPicPr>
          <p:nvPr/>
        </p:nvPicPr>
        <p:blipFill>
          <a:blip r:embed="rId18"/>
          <a:stretch>
            <a:fillRect/>
          </a:stretch>
        </p:blipFill>
        <p:spPr>
          <a:xfrm>
            <a:off x="5579110" y="4940300"/>
            <a:ext cx="505036" cy="360000"/>
          </a:xfrm>
          <a:prstGeom prst="rect">
            <a:avLst/>
          </a:prstGeom>
        </p:spPr>
      </p:pic>
      <p:pic>
        <p:nvPicPr>
          <p:cNvPr id="27" name="图片 26"/>
          <p:cNvPicPr>
            <a:picLocks noChangeAspect="1"/>
          </p:cNvPicPr>
          <p:nvPr/>
        </p:nvPicPr>
        <p:blipFill>
          <a:blip r:embed="rId19"/>
          <a:stretch>
            <a:fillRect/>
          </a:stretch>
        </p:blipFill>
        <p:spPr>
          <a:xfrm>
            <a:off x="3369310" y="5345430"/>
            <a:ext cx="408000" cy="360000"/>
          </a:xfrm>
          <a:prstGeom prst="rect">
            <a:avLst/>
          </a:prstGeom>
        </p:spPr>
      </p:pic>
      <p:pic>
        <p:nvPicPr>
          <p:cNvPr id="28" name="图片 27"/>
          <p:cNvPicPr>
            <a:picLocks noChangeAspect="1"/>
          </p:cNvPicPr>
          <p:nvPr/>
        </p:nvPicPr>
        <p:blipFill>
          <a:blip r:embed="rId20"/>
          <a:stretch>
            <a:fillRect/>
          </a:stretch>
        </p:blipFill>
        <p:spPr>
          <a:xfrm>
            <a:off x="4003675" y="5335905"/>
            <a:ext cx="665841" cy="360000"/>
          </a:xfrm>
          <a:prstGeom prst="rect">
            <a:avLst/>
          </a:prstGeom>
        </p:spPr>
      </p:pic>
      <p:pic>
        <p:nvPicPr>
          <p:cNvPr id="34" name="图片 33"/>
          <p:cNvPicPr>
            <a:picLocks noChangeAspect="1"/>
          </p:cNvPicPr>
          <p:nvPr/>
        </p:nvPicPr>
        <p:blipFill>
          <a:blip r:embed="rId21"/>
          <a:stretch>
            <a:fillRect/>
          </a:stretch>
        </p:blipFill>
        <p:spPr>
          <a:xfrm>
            <a:off x="4805045" y="5340985"/>
            <a:ext cx="633846" cy="360000"/>
          </a:xfrm>
          <a:prstGeom prst="rect">
            <a:avLst/>
          </a:prstGeom>
        </p:spPr>
      </p:pic>
      <p:pic>
        <p:nvPicPr>
          <p:cNvPr id="35" name="图片 34"/>
          <p:cNvPicPr>
            <a:picLocks noChangeAspect="1"/>
          </p:cNvPicPr>
          <p:nvPr/>
        </p:nvPicPr>
        <p:blipFill>
          <a:blip r:embed="rId22"/>
          <a:stretch>
            <a:fillRect/>
          </a:stretch>
        </p:blipFill>
        <p:spPr>
          <a:xfrm>
            <a:off x="5551805" y="5343525"/>
            <a:ext cx="654828" cy="360000"/>
          </a:xfrm>
          <a:prstGeom prst="rect">
            <a:avLst/>
          </a:prstGeom>
        </p:spPr>
      </p:pic>
      <p:pic>
        <p:nvPicPr>
          <p:cNvPr id="36" name="图片 35"/>
          <p:cNvPicPr>
            <a:picLocks noChangeAspect="1"/>
          </p:cNvPicPr>
          <p:nvPr/>
        </p:nvPicPr>
        <p:blipFill>
          <a:blip r:embed="rId23"/>
          <a:stretch>
            <a:fillRect/>
          </a:stretch>
        </p:blipFill>
        <p:spPr>
          <a:xfrm>
            <a:off x="3390265" y="5759450"/>
            <a:ext cx="483158" cy="360000"/>
          </a:xfrm>
          <a:prstGeom prst="rect">
            <a:avLst/>
          </a:prstGeom>
        </p:spPr>
      </p:pic>
      <p:pic>
        <p:nvPicPr>
          <p:cNvPr id="37" name="图片 36"/>
          <p:cNvPicPr>
            <a:picLocks noChangeAspect="1"/>
          </p:cNvPicPr>
          <p:nvPr/>
        </p:nvPicPr>
        <p:blipFill>
          <a:blip r:embed="rId24"/>
          <a:stretch>
            <a:fillRect/>
          </a:stretch>
        </p:blipFill>
        <p:spPr>
          <a:xfrm>
            <a:off x="4063365" y="5740400"/>
            <a:ext cx="520292" cy="360000"/>
          </a:xfrm>
          <a:prstGeom prst="rect">
            <a:avLst/>
          </a:prstGeom>
        </p:spPr>
      </p:pic>
      <p:pic>
        <p:nvPicPr>
          <p:cNvPr id="38" name="图片 37"/>
          <p:cNvPicPr>
            <a:picLocks noChangeAspect="1"/>
          </p:cNvPicPr>
          <p:nvPr/>
        </p:nvPicPr>
        <p:blipFill>
          <a:blip r:embed="rId25"/>
          <a:stretch>
            <a:fillRect/>
          </a:stretch>
        </p:blipFill>
        <p:spPr>
          <a:xfrm>
            <a:off x="4812665" y="6167755"/>
            <a:ext cx="575433" cy="360000"/>
          </a:xfrm>
          <a:prstGeom prst="rect">
            <a:avLst/>
          </a:prstGeom>
        </p:spPr>
      </p:pic>
      <p:pic>
        <p:nvPicPr>
          <p:cNvPr id="39" name="图片 38"/>
          <p:cNvPicPr>
            <a:picLocks noChangeAspect="1"/>
          </p:cNvPicPr>
          <p:nvPr/>
        </p:nvPicPr>
        <p:blipFill>
          <a:blip r:embed="rId26"/>
          <a:stretch>
            <a:fillRect/>
          </a:stretch>
        </p:blipFill>
        <p:spPr>
          <a:xfrm>
            <a:off x="5559425" y="6167755"/>
            <a:ext cx="669421" cy="360000"/>
          </a:xfrm>
          <a:prstGeom prst="rect">
            <a:avLst/>
          </a:prstGeom>
        </p:spPr>
      </p:pic>
      <p:pic>
        <p:nvPicPr>
          <p:cNvPr id="40" name="图片 39"/>
          <p:cNvPicPr>
            <a:picLocks noChangeAspect="1"/>
          </p:cNvPicPr>
          <p:nvPr/>
        </p:nvPicPr>
        <p:blipFill>
          <a:blip r:embed="rId27"/>
          <a:stretch>
            <a:fillRect/>
          </a:stretch>
        </p:blipFill>
        <p:spPr>
          <a:xfrm>
            <a:off x="3413760" y="6167755"/>
            <a:ext cx="511448" cy="360000"/>
          </a:xfrm>
          <a:prstGeom prst="rect">
            <a:avLst/>
          </a:prstGeom>
        </p:spPr>
      </p:pic>
      <p:pic>
        <p:nvPicPr>
          <p:cNvPr id="41" name="图片 40"/>
          <p:cNvPicPr>
            <a:picLocks noChangeAspect="1"/>
          </p:cNvPicPr>
          <p:nvPr/>
        </p:nvPicPr>
        <p:blipFill>
          <a:blip r:embed="rId28"/>
          <a:stretch>
            <a:fillRect/>
          </a:stretch>
        </p:blipFill>
        <p:spPr>
          <a:xfrm>
            <a:off x="4063365" y="6167755"/>
            <a:ext cx="568000" cy="360000"/>
          </a:xfrm>
          <a:prstGeom prst="rect">
            <a:avLst/>
          </a:prstGeom>
        </p:spPr>
      </p:pic>
      <p:pic>
        <p:nvPicPr>
          <p:cNvPr id="42" name="图片 41"/>
          <p:cNvPicPr>
            <a:picLocks noChangeAspect="1"/>
          </p:cNvPicPr>
          <p:nvPr/>
        </p:nvPicPr>
        <p:blipFill>
          <a:blip r:embed="rId29"/>
          <a:stretch>
            <a:fillRect/>
          </a:stretch>
        </p:blipFill>
        <p:spPr>
          <a:xfrm>
            <a:off x="4897755" y="5751830"/>
            <a:ext cx="444194" cy="360000"/>
          </a:xfrm>
          <a:prstGeom prst="rect">
            <a:avLst/>
          </a:prstGeom>
        </p:spPr>
      </p:pic>
      <p:pic>
        <p:nvPicPr>
          <p:cNvPr id="43" name="图片 42"/>
          <p:cNvPicPr>
            <a:picLocks noChangeAspect="1"/>
          </p:cNvPicPr>
          <p:nvPr/>
        </p:nvPicPr>
        <p:blipFill>
          <a:blip r:embed="rId30"/>
          <a:stretch>
            <a:fillRect/>
          </a:stretch>
        </p:blipFill>
        <p:spPr>
          <a:xfrm>
            <a:off x="5512435" y="5751195"/>
            <a:ext cx="748421" cy="360000"/>
          </a:xfrm>
          <a:prstGeom prst="rect">
            <a:avLst/>
          </a:prstGeom>
        </p:spPr>
      </p:pic>
      <p:graphicFrame>
        <p:nvGraphicFramePr>
          <p:cNvPr id="44" name="对象 43">
            <a:hlinkClick r:id="" action="ppaction://ole?verb="/>
          </p:cNvPr>
          <p:cNvGraphicFramePr>
            <a:graphicFrameLocks noChangeAspect="1"/>
          </p:cNvGraphicFramePr>
          <p:nvPr/>
        </p:nvGraphicFramePr>
        <p:xfrm>
          <a:off x="3856673" y="4654868"/>
          <a:ext cx="146685" cy="108585"/>
        </p:xfrm>
        <a:graphic>
          <a:graphicData uri="http://schemas.openxmlformats.org/presentationml/2006/ole">
            <mc:AlternateContent xmlns:mc="http://schemas.openxmlformats.org/markup-compatibility/2006">
              <mc:Choice xmlns:v="urn:schemas-microsoft-com:vml" Requires="v">
                <p:oleObj spid="_x0000_s49" name="" r:id="rId31" imgW="190500" imgH="139700" progId="Equation.KSEE3">
                  <p:embed/>
                </p:oleObj>
              </mc:Choice>
              <mc:Fallback>
                <p:oleObj name="" r:id="rId31" imgW="190500" imgH="139700" progId="Equation.KSEE3">
                  <p:embed/>
                  <p:pic>
                    <p:nvPicPr>
                      <p:cNvPr id="0" name="图片 1024"/>
                      <p:cNvPicPr/>
                      <p:nvPr/>
                    </p:nvPicPr>
                    <p:blipFill>
                      <a:blip r:embed="rId32"/>
                      <a:stretch>
                        <a:fillRect/>
                      </a:stretch>
                    </p:blipFill>
                    <p:spPr>
                      <a:xfrm>
                        <a:off x="3856673" y="4654868"/>
                        <a:ext cx="146685" cy="108585"/>
                      </a:xfrm>
                      <a:prstGeom prst="rect">
                        <a:avLst/>
                      </a:prstGeom>
                    </p:spPr>
                  </p:pic>
                </p:oleObj>
              </mc:Fallback>
            </mc:AlternateContent>
          </a:graphicData>
        </a:graphic>
      </p:graphicFrame>
      <p:graphicFrame>
        <p:nvGraphicFramePr>
          <p:cNvPr id="50" name="对象 49">
            <a:hlinkClick r:id="" action="ppaction://ole?verb="/>
          </p:cNvPr>
          <p:cNvGraphicFramePr>
            <a:graphicFrameLocks noChangeAspect="1"/>
          </p:cNvGraphicFramePr>
          <p:nvPr/>
        </p:nvGraphicFramePr>
        <p:xfrm>
          <a:off x="3873183" y="5065713"/>
          <a:ext cx="146685" cy="108585"/>
        </p:xfrm>
        <a:graphic>
          <a:graphicData uri="http://schemas.openxmlformats.org/presentationml/2006/ole">
            <mc:AlternateContent xmlns:mc="http://schemas.openxmlformats.org/markup-compatibility/2006">
              <mc:Choice xmlns:v="urn:schemas-microsoft-com:vml" Requires="v">
                <p:oleObj spid="_x0000_s51" name="" r:id="rId33" imgW="190500" imgH="139700" progId="Equation.KSEE3">
                  <p:embed/>
                </p:oleObj>
              </mc:Choice>
              <mc:Fallback>
                <p:oleObj name="" r:id="rId33" imgW="190500" imgH="139700" progId="Equation.KSEE3">
                  <p:embed/>
                  <p:pic>
                    <p:nvPicPr>
                      <p:cNvPr id="0" name="图片 1024"/>
                      <p:cNvPicPr/>
                      <p:nvPr/>
                    </p:nvPicPr>
                    <p:blipFill>
                      <a:blip r:embed="rId32"/>
                      <a:stretch>
                        <a:fillRect/>
                      </a:stretch>
                    </p:blipFill>
                    <p:spPr>
                      <a:xfrm>
                        <a:off x="3873183" y="5065713"/>
                        <a:ext cx="146685" cy="108585"/>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3856673" y="5470843"/>
          <a:ext cx="146685" cy="108585"/>
        </p:xfrm>
        <a:graphic>
          <a:graphicData uri="http://schemas.openxmlformats.org/presentationml/2006/ole">
            <mc:AlternateContent xmlns:mc="http://schemas.openxmlformats.org/markup-compatibility/2006">
              <mc:Choice xmlns:v="urn:schemas-microsoft-com:vml" Requires="v">
                <p:oleObj spid="_x0000_s53" name="" r:id="rId34" imgW="190500" imgH="139700" progId="Equation.KSEE3">
                  <p:embed/>
                </p:oleObj>
              </mc:Choice>
              <mc:Fallback>
                <p:oleObj name="" r:id="rId34" imgW="190500" imgH="139700" progId="Equation.KSEE3">
                  <p:embed/>
                  <p:pic>
                    <p:nvPicPr>
                      <p:cNvPr id="0" name="图片 1024"/>
                      <p:cNvPicPr/>
                      <p:nvPr/>
                    </p:nvPicPr>
                    <p:blipFill>
                      <a:blip r:embed="rId32"/>
                      <a:stretch>
                        <a:fillRect/>
                      </a:stretch>
                    </p:blipFill>
                    <p:spPr>
                      <a:xfrm>
                        <a:off x="3856673" y="5470843"/>
                        <a:ext cx="146685" cy="108585"/>
                      </a:xfrm>
                      <a:prstGeom prst="rect">
                        <a:avLst/>
                      </a:prstGeom>
                    </p:spPr>
                  </p:pic>
                </p:oleObj>
              </mc:Fallback>
            </mc:AlternateContent>
          </a:graphicData>
        </a:graphic>
      </p:graphicFrame>
      <p:graphicFrame>
        <p:nvGraphicFramePr>
          <p:cNvPr id="56" name="对象 55">
            <a:hlinkClick r:id="" action="ppaction://ole?verb="/>
          </p:cNvPr>
          <p:cNvGraphicFramePr>
            <a:graphicFrameLocks noChangeAspect="1"/>
          </p:cNvGraphicFramePr>
          <p:nvPr/>
        </p:nvGraphicFramePr>
        <p:xfrm>
          <a:off x="3873183" y="5884863"/>
          <a:ext cx="146685" cy="108585"/>
        </p:xfrm>
        <a:graphic>
          <a:graphicData uri="http://schemas.openxmlformats.org/presentationml/2006/ole">
            <mc:AlternateContent xmlns:mc="http://schemas.openxmlformats.org/markup-compatibility/2006">
              <mc:Choice xmlns:v="urn:schemas-microsoft-com:vml" Requires="v">
                <p:oleObj spid="_x0000_s57" name="" r:id="rId35" imgW="190500" imgH="139700" progId="Equation.KSEE3">
                  <p:embed/>
                </p:oleObj>
              </mc:Choice>
              <mc:Fallback>
                <p:oleObj name="" r:id="rId35" imgW="190500" imgH="139700" progId="Equation.KSEE3">
                  <p:embed/>
                  <p:pic>
                    <p:nvPicPr>
                      <p:cNvPr id="0" name="图片 1024"/>
                      <p:cNvPicPr/>
                      <p:nvPr/>
                    </p:nvPicPr>
                    <p:blipFill>
                      <a:blip r:embed="rId32"/>
                      <a:stretch>
                        <a:fillRect/>
                      </a:stretch>
                    </p:blipFill>
                    <p:spPr>
                      <a:xfrm>
                        <a:off x="3873183" y="5884863"/>
                        <a:ext cx="146685" cy="108585"/>
                      </a:xfrm>
                      <a:prstGeom prst="rect">
                        <a:avLst/>
                      </a:prstGeom>
                    </p:spPr>
                  </p:pic>
                </p:oleObj>
              </mc:Fallback>
            </mc:AlternateContent>
          </a:graphicData>
        </a:graphic>
      </p:graphicFrame>
      <p:graphicFrame>
        <p:nvGraphicFramePr>
          <p:cNvPr id="67" name="对象 66">
            <a:hlinkClick r:id="" action="ppaction://ole?verb="/>
          </p:cNvPr>
          <p:cNvGraphicFramePr>
            <a:graphicFrameLocks noChangeAspect="1"/>
          </p:cNvGraphicFramePr>
          <p:nvPr/>
        </p:nvGraphicFramePr>
        <p:xfrm>
          <a:off x="3873183" y="6293168"/>
          <a:ext cx="146685" cy="108585"/>
        </p:xfrm>
        <a:graphic>
          <a:graphicData uri="http://schemas.openxmlformats.org/presentationml/2006/ole">
            <mc:AlternateContent xmlns:mc="http://schemas.openxmlformats.org/markup-compatibility/2006">
              <mc:Choice xmlns:v="urn:schemas-microsoft-com:vml" Requires="v">
                <p:oleObj spid="_x0000_s69" name="" r:id="rId36" imgW="190500" imgH="139700" progId="Equation.KSEE3">
                  <p:embed/>
                </p:oleObj>
              </mc:Choice>
              <mc:Fallback>
                <p:oleObj name="" r:id="rId36" imgW="190500" imgH="139700" progId="Equation.KSEE3">
                  <p:embed/>
                  <p:pic>
                    <p:nvPicPr>
                      <p:cNvPr id="0" name="图片 1024"/>
                      <p:cNvPicPr/>
                      <p:nvPr/>
                    </p:nvPicPr>
                    <p:blipFill>
                      <a:blip r:embed="rId32"/>
                      <a:stretch>
                        <a:fillRect/>
                      </a:stretch>
                    </p:blipFill>
                    <p:spPr>
                      <a:xfrm>
                        <a:off x="3873183" y="6293168"/>
                        <a:ext cx="146685" cy="108585"/>
                      </a:xfrm>
                      <a:prstGeom prst="rect">
                        <a:avLst/>
                      </a:prstGeom>
                    </p:spPr>
                  </p:pic>
                </p:oleObj>
              </mc:Fallback>
            </mc:AlternateContent>
          </a:graphicData>
        </a:graphic>
      </p:graphicFrame>
      <p:graphicFrame>
        <p:nvGraphicFramePr>
          <p:cNvPr id="70" name="对象 69">
            <a:hlinkClick r:id="" action="ppaction://ole?verb="/>
          </p:cNvPr>
          <p:cNvGraphicFramePr>
            <a:graphicFrameLocks noChangeAspect="1"/>
          </p:cNvGraphicFramePr>
          <p:nvPr/>
        </p:nvGraphicFramePr>
        <p:xfrm>
          <a:off x="5365433" y="4654868"/>
          <a:ext cx="146685" cy="108585"/>
        </p:xfrm>
        <a:graphic>
          <a:graphicData uri="http://schemas.openxmlformats.org/presentationml/2006/ole">
            <mc:AlternateContent xmlns:mc="http://schemas.openxmlformats.org/markup-compatibility/2006">
              <mc:Choice xmlns:v="urn:schemas-microsoft-com:vml" Requires="v">
                <p:oleObj spid="_x0000_s71" name="" r:id="rId37" imgW="190500" imgH="139700" progId="Equation.KSEE3">
                  <p:embed/>
                </p:oleObj>
              </mc:Choice>
              <mc:Fallback>
                <p:oleObj name="" r:id="rId37" imgW="190500" imgH="139700" progId="Equation.KSEE3">
                  <p:embed/>
                  <p:pic>
                    <p:nvPicPr>
                      <p:cNvPr id="0" name="图片 1024"/>
                      <p:cNvPicPr/>
                      <p:nvPr/>
                    </p:nvPicPr>
                    <p:blipFill>
                      <a:blip r:embed="rId32"/>
                      <a:stretch>
                        <a:fillRect/>
                      </a:stretch>
                    </p:blipFill>
                    <p:spPr>
                      <a:xfrm>
                        <a:off x="5365433" y="4654868"/>
                        <a:ext cx="146685" cy="108585"/>
                      </a:xfrm>
                      <a:prstGeom prst="rect">
                        <a:avLst/>
                      </a:prstGeom>
                    </p:spPr>
                  </p:pic>
                </p:oleObj>
              </mc:Fallback>
            </mc:AlternateContent>
          </a:graphicData>
        </a:graphic>
      </p:graphicFrame>
      <p:graphicFrame>
        <p:nvGraphicFramePr>
          <p:cNvPr id="72" name="对象 71">
            <a:hlinkClick r:id="" action="ppaction://ole?verb="/>
          </p:cNvPr>
          <p:cNvGraphicFramePr>
            <a:graphicFrameLocks noChangeAspect="1"/>
          </p:cNvGraphicFramePr>
          <p:nvPr/>
        </p:nvGraphicFramePr>
        <p:xfrm>
          <a:off x="5381943" y="5065713"/>
          <a:ext cx="146685" cy="108585"/>
        </p:xfrm>
        <a:graphic>
          <a:graphicData uri="http://schemas.openxmlformats.org/presentationml/2006/ole">
            <mc:AlternateContent xmlns:mc="http://schemas.openxmlformats.org/markup-compatibility/2006">
              <mc:Choice xmlns:v="urn:schemas-microsoft-com:vml" Requires="v">
                <p:oleObj spid="_x0000_s73" name="" r:id="rId38" imgW="190500" imgH="139700" progId="Equation.KSEE3">
                  <p:embed/>
                </p:oleObj>
              </mc:Choice>
              <mc:Fallback>
                <p:oleObj name="" r:id="rId38" imgW="190500" imgH="139700" progId="Equation.KSEE3">
                  <p:embed/>
                  <p:pic>
                    <p:nvPicPr>
                      <p:cNvPr id="0" name="图片 1024"/>
                      <p:cNvPicPr/>
                      <p:nvPr/>
                    </p:nvPicPr>
                    <p:blipFill>
                      <a:blip r:embed="rId32"/>
                      <a:stretch>
                        <a:fillRect/>
                      </a:stretch>
                    </p:blipFill>
                    <p:spPr>
                      <a:xfrm>
                        <a:off x="5381943" y="5065713"/>
                        <a:ext cx="146685" cy="108585"/>
                      </a:xfrm>
                      <a:prstGeom prst="rect">
                        <a:avLst/>
                      </a:prstGeom>
                    </p:spPr>
                  </p:pic>
                </p:oleObj>
              </mc:Fallback>
            </mc:AlternateContent>
          </a:graphicData>
        </a:graphic>
      </p:graphicFrame>
      <p:graphicFrame>
        <p:nvGraphicFramePr>
          <p:cNvPr id="74" name="对象 73">
            <a:hlinkClick r:id="" action="ppaction://ole?verb="/>
          </p:cNvPr>
          <p:cNvGraphicFramePr>
            <a:graphicFrameLocks noChangeAspect="1"/>
          </p:cNvGraphicFramePr>
          <p:nvPr/>
        </p:nvGraphicFramePr>
        <p:xfrm>
          <a:off x="5446078" y="5470843"/>
          <a:ext cx="146685" cy="108585"/>
        </p:xfrm>
        <a:graphic>
          <a:graphicData uri="http://schemas.openxmlformats.org/presentationml/2006/ole">
            <mc:AlternateContent xmlns:mc="http://schemas.openxmlformats.org/markup-compatibility/2006">
              <mc:Choice xmlns:v="urn:schemas-microsoft-com:vml" Requires="v">
                <p:oleObj spid="_x0000_s75" name="" r:id="rId39" imgW="190500" imgH="139700" progId="Equation.KSEE3">
                  <p:embed/>
                </p:oleObj>
              </mc:Choice>
              <mc:Fallback>
                <p:oleObj name="" r:id="rId39" imgW="190500" imgH="139700" progId="Equation.KSEE3">
                  <p:embed/>
                  <p:pic>
                    <p:nvPicPr>
                      <p:cNvPr id="0" name="图片 1024"/>
                      <p:cNvPicPr/>
                      <p:nvPr/>
                    </p:nvPicPr>
                    <p:blipFill>
                      <a:blip r:embed="rId32"/>
                      <a:stretch>
                        <a:fillRect/>
                      </a:stretch>
                    </p:blipFill>
                    <p:spPr>
                      <a:xfrm>
                        <a:off x="5446078" y="5470843"/>
                        <a:ext cx="146685" cy="108585"/>
                      </a:xfrm>
                      <a:prstGeom prst="rect">
                        <a:avLst/>
                      </a:prstGeom>
                    </p:spPr>
                  </p:pic>
                </p:oleObj>
              </mc:Fallback>
            </mc:AlternateContent>
          </a:graphicData>
        </a:graphic>
      </p:graphicFrame>
      <p:graphicFrame>
        <p:nvGraphicFramePr>
          <p:cNvPr id="76" name="对象 75">
            <a:hlinkClick r:id="" action="ppaction://ole?verb="/>
          </p:cNvPr>
          <p:cNvGraphicFramePr>
            <a:graphicFrameLocks noChangeAspect="1"/>
          </p:cNvGraphicFramePr>
          <p:nvPr/>
        </p:nvGraphicFramePr>
        <p:xfrm>
          <a:off x="5341938" y="5884863"/>
          <a:ext cx="146685" cy="108585"/>
        </p:xfrm>
        <a:graphic>
          <a:graphicData uri="http://schemas.openxmlformats.org/presentationml/2006/ole">
            <mc:AlternateContent xmlns:mc="http://schemas.openxmlformats.org/markup-compatibility/2006">
              <mc:Choice xmlns:v="urn:schemas-microsoft-com:vml" Requires="v">
                <p:oleObj spid="_x0000_s77" name="" r:id="rId40" imgW="190500" imgH="139700" progId="Equation.KSEE3">
                  <p:embed/>
                </p:oleObj>
              </mc:Choice>
              <mc:Fallback>
                <p:oleObj name="" r:id="rId40" imgW="190500" imgH="139700" progId="Equation.KSEE3">
                  <p:embed/>
                  <p:pic>
                    <p:nvPicPr>
                      <p:cNvPr id="0" name="图片 1024"/>
                      <p:cNvPicPr/>
                      <p:nvPr/>
                    </p:nvPicPr>
                    <p:blipFill>
                      <a:blip r:embed="rId32"/>
                      <a:stretch>
                        <a:fillRect/>
                      </a:stretch>
                    </p:blipFill>
                    <p:spPr>
                      <a:xfrm>
                        <a:off x="5341938" y="5884863"/>
                        <a:ext cx="146685" cy="108585"/>
                      </a:xfrm>
                      <a:prstGeom prst="rect">
                        <a:avLst/>
                      </a:prstGeom>
                    </p:spPr>
                  </p:pic>
                </p:oleObj>
              </mc:Fallback>
            </mc:AlternateContent>
          </a:graphicData>
        </a:graphic>
      </p:graphicFrame>
      <p:graphicFrame>
        <p:nvGraphicFramePr>
          <p:cNvPr id="78" name="对象 77">
            <a:hlinkClick r:id="" action="ppaction://ole?verb="/>
          </p:cNvPr>
          <p:cNvGraphicFramePr>
            <a:graphicFrameLocks noChangeAspect="1"/>
          </p:cNvGraphicFramePr>
          <p:nvPr/>
        </p:nvGraphicFramePr>
        <p:xfrm>
          <a:off x="5381943" y="6296978"/>
          <a:ext cx="146685" cy="108585"/>
        </p:xfrm>
        <a:graphic>
          <a:graphicData uri="http://schemas.openxmlformats.org/presentationml/2006/ole">
            <mc:AlternateContent xmlns:mc="http://schemas.openxmlformats.org/markup-compatibility/2006">
              <mc:Choice xmlns:v="urn:schemas-microsoft-com:vml" Requires="v">
                <p:oleObj spid="_x0000_s79" name="" r:id="rId41" imgW="190500" imgH="139700" progId="Equation.KSEE3">
                  <p:embed/>
                </p:oleObj>
              </mc:Choice>
              <mc:Fallback>
                <p:oleObj name="" r:id="rId41" imgW="190500" imgH="139700" progId="Equation.KSEE3">
                  <p:embed/>
                  <p:pic>
                    <p:nvPicPr>
                      <p:cNvPr id="0" name="图片 1024"/>
                      <p:cNvPicPr/>
                      <p:nvPr/>
                    </p:nvPicPr>
                    <p:blipFill>
                      <a:blip r:embed="rId32"/>
                      <a:stretch>
                        <a:fillRect/>
                      </a:stretch>
                    </p:blipFill>
                    <p:spPr>
                      <a:xfrm>
                        <a:off x="5381943" y="6296978"/>
                        <a:ext cx="146685" cy="10858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6552565" cy="460375"/>
          </a:xfrm>
          <a:prstGeom prst="rect">
            <a:avLst/>
          </a:prstGeom>
          <a:noFill/>
        </p:spPr>
        <p:txBody>
          <a:bodyPr wrap="square" rtlCol="0">
            <a:spAutoFit/>
          </a:bodyPr>
          <a:p>
            <a:r>
              <a:rPr lang="zh-CN" altLang="en-US" sz="2400">
                <a:sym typeface="+mn-ea"/>
              </a:rPr>
              <a:t>附录：证明傅里叶级数</a:t>
            </a:r>
            <a:r>
              <a:rPr lang="zh-CN" altLang="en-US" sz="2400">
                <a:sym typeface="+mn-ea"/>
              </a:rPr>
              <a:t>展开</a:t>
            </a:r>
            <a:endParaRPr lang="zh-CN" altLang="en-US" sz="2400">
              <a:sym typeface="+mn-ea"/>
            </a:endParaRPr>
          </a:p>
        </p:txBody>
      </p:sp>
      <p:sp>
        <p:nvSpPr>
          <p:cNvPr id="2" name="文本框 1"/>
          <p:cNvSpPr txBox="1"/>
          <p:nvPr/>
        </p:nvSpPr>
        <p:spPr>
          <a:xfrm>
            <a:off x="245110" y="947420"/>
            <a:ext cx="2612390" cy="306705"/>
          </a:xfrm>
          <a:prstGeom prst="rect">
            <a:avLst/>
          </a:prstGeom>
          <a:noFill/>
        </p:spPr>
        <p:txBody>
          <a:bodyPr wrap="square" rtlCol="0">
            <a:spAutoFit/>
          </a:bodyPr>
          <a:p>
            <a:r>
              <a:rPr lang="zh-CN" altLang="en-US" sz="1400"/>
              <a:t>正交性：</a:t>
            </a:r>
            <a:endParaRPr lang="zh-CN" altLang="en-US" sz="1400"/>
          </a:p>
        </p:txBody>
      </p:sp>
      <p:sp>
        <p:nvSpPr>
          <p:cNvPr id="3" name="文本框 2"/>
          <p:cNvSpPr txBox="1"/>
          <p:nvPr/>
        </p:nvSpPr>
        <p:spPr>
          <a:xfrm>
            <a:off x="245110" y="3010535"/>
            <a:ext cx="2484120" cy="306705"/>
          </a:xfrm>
          <a:prstGeom prst="rect">
            <a:avLst/>
          </a:prstGeom>
          <a:noFill/>
        </p:spPr>
        <p:txBody>
          <a:bodyPr wrap="square" rtlCol="0">
            <a:spAutoFit/>
          </a:bodyPr>
          <a:p>
            <a:r>
              <a:rPr lang="zh-CN" altLang="en-US" sz="1400"/>
              <a:t>完备性：</a:t>
            </a:r>
            <a:endParaRPr lang="zh-CN" altLang="en-US" sz="1400"/>
          </a:p>
        </p:txBody>
      </p:sp>
      <p:sp>
        <p:nvSpPr>
          <p:cNvPr id="7" name="文本框 6"/>
          <p:cNvSpPr txBox="1"/>
          <p:nvPr/>
        </p:nvSpPr>
        <p:spPr>
          <a:xfrm>
            <a:off x="883285" y="5918835"/>
            <a:ext cx="6325235" cy="553720"/>
          </a:xfrm>
          <a:prstGeom prst="rect">
            <a:avLst/>
          </a:prstGeom>
          <a:noFill/>
        </p:spPr>
        <p:txBody>
          <a:bodyPr wrap="square" rtlCol="0">
            <a:noAutofit/>
          </a:bodyPr>
          <a:p>
            <a:r>
              <a:rPr lang="zh-CN" altLang="en-US" sz="900"/>
              <a:t>参考资料：</a:t>
            </a:r>
            <a:r>
              <a:rPr lang="zh-CN" altLang="en-US" sz="900">
                <a:sym typeface="+mn-ea"/>
              </a:rPr>
              <a:t>《数学分析</a:t>
            </a:r>
            <a:r>
              <a:rPr lang="en-US" altLang="zh-CN" sz="900">
                <a:sym typeface="+mn-ea"/>
              </a:rPr>
              <a:t>(</a:t>
            </a:r>
            <a:r>
              <a:rPr lang="zh-CN" altLang="en-US" sz="900">
                <a:sym typeface="+mn-ea"/>
              </a:rPr>
              <a:t>下册</a:t>
            </a:r>
            <a:r>
              <a:rPr lang="en-US" altLang="zh-CN" sz="900">
                <a:sym typeface="+mn-ea"/>
              </a:rPr>
              <a:t>)</a:t>
            </a:r>
            <a:r>
              <a:rPr lang="zh-CN" altLang="en-US" sz="900">
                <a:sym typeface="+mn-ea"/>
              </a:rPr>
              <a:t>》华东师范大学</a:t>
            </a:r>
            <a:r>
              <a:rPr lang="en-US" altLang="zh-CN" sz="900">
                <a:sym typeface="+mn-ea"/>
              </a:rPr>
              <a:t> P75-79</a:t>
            </a:r>
            <a:endParaRPr lang="zh-CN" altLang="en-US" sz="900"/>
          </a:p>
          <a:p>
            <a:r>
              <a:rPr lang="en-US" altLang="zh-CN" sz="900"/>
              <a:t>                     </a:t>
            </a:r>
            <a:r>
              <a:rPr lang="zh-CN" altLang="en-US" sz="900">
                <a:hlinkClick r:id="rId1" action="ppaction://hlinkfile"/>
              </a:rPr>
              <a:t>【中国科学技术大学】数学分析（全</a:t>
            </a:r>
            <a:r>
              <a:rPr lang="en-US" altLang="zh-CN" sz="900">
                <a:hlinkClick r:id="rId1" action="ppaction://hlinkfile"/>
              </a:rPr>
              <a:t>218</a:t>
            </a:r>
            <a:r>
              <a:rPr lang="zh-CN" altLang="en-US" sz="900">
                <a:hlinkClick r:id="rId1" action="ppaction://hlinkfile"/>
              </a:rPr>
              <a:t>讲）史济怀</a:t>
            </a:r>
            <a:endParaRPr lang="zh-CN" altLang="en-US" sz="900">
              <a:hlinkClick r:id="rId1" action="ppaction://hlinkfile"/>
            </a:endParaRPr>
          </a:p>
          <a:p>
            <a:r>
              <a:rPr lang="en-US" altLang="zh-CN" sz="900"/>
              <a:t>                     </a:t>
            </a:r>
            <a:r>
              <a:rPr lang="zh-CN" altLang="en-US" sz="900"/>
              <a:t>《</a:t>
            </a:r>
            <a:r>
              <a:rPr lang="en-US" altLang="zh-CN" sz="900"/>
              <a:t>Real Analysis: Measure Theory, Integration, and Hilbert Spaces</a:t>
            </a:r>
            <a:r>
              <a:rPr lang="zh-CN" altLang="en-US" sz="900"/>
              <a:t>》</a:t>
            </a:r>
            <a:r>
              <a:rPr lang="en-US" altLang="zh-CN" sz="900">
                <a:sym typeface="+mn-ea"/>
              </a:rPr>
              <a:t>Author</a:t>
            </a:r>
            <a:r>
              <a:rPr lang="zh-CN" altLang="en-US" sz="900">
                <a:sym typeface="+mn-ea"/>
              </a:rPr>
              <a:t>：</a:t>
            </a:r>
            <a:r>
              <a:rPr lang="en-US" altLang="zh-CN" sz="900"/>
              <a:t>Elias M. Stein, Rami Shakarchi</a:t>
            </a:r>
            <a:endParaRPr lang="en-US" altLang="zh-CN" sz="900"/>
          </a:p>
          <a:p>
            <a:r>
              <a:rPr lang="en-US" altLang="zh-CN" sz="900"/>
              <a:t>                     </a:t>
            </a:r>
            <a:r>
              <a:rPr lang="zh-CN" altLang="en-US" sz="900"/>
              <a:t>《</a:t>
            </a:r>
            <a:r>
              <a:rPr lang="en-US" altLang="zh-CN" sz="900"/>
              <a:t>Fourier Analysis: An Introduction</a:t>
            </a:r>
            <a:r>
              <a:rPr lang="zh-CN" altLang="en-US" sz="900"/>
              <a:t>》</a:t>
            </a:r>
            <a:r>
              <a:rPr lang="en-US" altLang="zh-CN" sz="900">
                <a:sym typeface="+mn-ea"/>
              </a:rPr>
              <a:t> Author</a:t>
            </a:r>
            <a:r>
              <a:rPr lang="zh-CN" altLang="en-US" sz="900">
                <a:sym typeface="+mn-ea"/>
              </a:rPr>
              <a:t>：</a:t>
            </a:r>
            <a:r>
              <a:rPr lang="en-US" altLang="zh-CN" sz="900"/>
              <a:t>Elias M. Stein and Rami Shakarchi</a:t>
            </a:r>
            <a:endParaRPr lang="en-US" altLang="zh-CN" sz="900"/>
          </a:p>
          <a:p>
            <a:endParaRPr lang="en-US" altLang="zh-CN" sz="900"/>
          </a:p>
        </p:txBody>
      </p:sp>
      <p:sp>
        <p:nvSpPr>
          <p:cNvPr id="36" name="文本框 35"/>
          <p:cNvSpPr txBox="1"/>
          <p:nvPr/>
        </p:nvSpPr>
        <p:spPr>
          <a:xfrm>
            <a:off x="137795" y="3345815"/>
            <a:ext cx="3937635" cy="259080"/>
          </a:xfrm>
          <a:prstGeom prst="rect">
            <a:avLst/>
          </a:prstGeom>
          <a:noFill/>
        </p:spPr>
        <p:txBody>
          <a:bodyPr wrap="square" rtlCol="0">
            <a:noAutofit/>
          </a:bodyPr>
          <a:p>
            <a:r>
              <a:rPr lang="zh-CN" altLang="en-US" sz="900">
                <a:solidFill>
                  <a:schemeClr val="accent1">
                    <a:lumMod val="75000"/>
                  </a:schemeClr>
                </a:solidFill>
              </a:rPr>
              <a:t>假设</a:t>
            </a:r>
            <a:r>
              <a:rPr lang="en-US" sz="900">
                <a:solidFill>
                  <a:schemeClr val="accent1">
                    <a:lumMod val="75000"/>
                  </a:schemeClr>
                </a:solidFill>
              </a:rPr>
              <a:t>f(x)</a:t>
            </a:r>
            <a:r>
              <a:rPr lang="zh-CN" altLang="en-US" sz="900">
                <a:solidFill>
                  <a:schemeClr val="accent1">
                    <a:lumMod val="75000"/>
                  </a:schemeClr>
                </a:solidFill>
                <a:sym typeface="+mn-ea"/>
              </a:rPr>
              <a:t>的</a:t>
            </a:r>
            <a:r>
              <a:rPr lang="zh-CN" altLang="en-US" sz="900">
                <a:solidFill>
                  <a:schemeClr val="accent1">
                    <a:lumMod val="75000"/>
                  </a:schemeClr>
                </a:solidFill>
              </a:rPr>
              <a:t>傅里叶级数存在，证明其</a:t>
            </a:r>
            <a:r>
              <a:rPr lang="zh-CN" altLang="en-US" sz="900">
                <a:solidFill>
                  <a:schemeClr val="accent1">
                    <a:lumMod val="75000"/>
                  </a:schemeClr>
                </a:solidFill>
                <a:sym typeface="+mn-ea"/>
              </a:rPr>
              <a:t>傅里叶级数在定义域内</a:t>
            </a:r>
            <a:r>
              <a:rPr lang="zh-CN" altLang="en-US" sz="900">
                <a:solidFill>
                  <a:schemeClr val="accent1">
                    <a:lumMod val="75000"/>
                  </a:schemeClr>
                </a:solidFill>
              </a:rPr>
              <a:t>收敛于</a:t>
            </a:r>
            <a:r>
              <a:rPr lang="en-US" sz="900">
                <a:solidFill>
                  <a:schemeClr val="accent1">
                    <a:lumMod val="75000"/>
                  </a:schemeClr>
                </a:solidFill>
                <a:sym typeface="+mn-ea"/>
              </a:rPr>
              <a:t>f(x)</a:t>
            </a:r>
            <a:r>
              <a:rPr lang="zh-CN" altLang="en-US" sz="900">
                <a:solidFill>
                  <a:schemeClr val="accent1">
                    <a:lumMod val="75000"/>
                  </a:schemeClr>
                </a:solidFill>
                <a:sym typeface="+mn-ea"/>
              </a:rPr>
              <a:t>自身：</a:t>
            </a:r>
            <a:endParaRPr lang="zh-CN" altLang="en-US" sz="900">
              <a:solidFill>
                <a:schemeClr val="accent1">
                  <a:lumMod val="75000"/>
                </a:schemeClr>
              </a:solidFill>
              <a:sym typeface="+mn-ea"/>
            </a:endParaRPr>
          </a:p>
        </p:txBody>
      </p:sp>
      <p:sp>
        <p:nvSpPr>
          <p:cNvPr id="15" name="文本框 14"/>
          <p:cNvSpPr txBox="1"/>
          <p:nvPr/>
        </p:nvSpPr>
        <p:spPr>
          <a:xfrm>
            <a:off x="219710" y="1273810"/>
            <a:ext cx="3247390" cy="368300"/>
          </a:xfrm>
          <a:prstGeom prst="rect">
            <a:avLst/>
          </a:prstGeom>
          <a:noFill/>
        </p:spPr>
        <p:txBody>
          <a:bodyPr wrap="square" rtlCol="0">
            <a:spAutoFit/>
          </a:bodyPr>
          <a:p>
            <a:r>
              <a:rPr lang="zh-CN" altLang="en-US" sz="900">
                <a:solidFill>
                  <a:schemeClr val="accent1">
                    <a:lumMod val="75000"/>
                  </a:schemeClr>
                </a:solidFill>
              </a:rPr>
              <a:t>计算可知，两个不同频率的</a:t>
            </a:r>
            <a:r>
              <a:rPr lang="zh-CN" altLang="en-US" sz="900">
                <a:solidFill>
                  <a:schemeClr val="accent1">
                    <a:lumMod val="75000"/>
                  </a:schemeClr>
                </a:solidFill>
                <a:sym typeface="+mn-ea"/>
              </a:rPr>
              <a:t>正弦</a:t>
            </a:r>
            <a:r>
              <a:rPr lang="zh-CN" altLang="en-US" sz="900">
                <a:solidFill>
                  <a:schemeClr val="accent1">
                    <a:lumMod val="75000"/>
                  </a:schemeClr>
                </a:solidFill>
              </a:rPr>
              <a:t>与</a:t>
            </a:r>
            <a:r>
              <a:rPr lang="zh-CN" altLang="en-US" sz="900">
                <a:solidFill>
                  <a:schemeClr val="accent1">
                    <a:lumMod val="75000"/>
                  </a:schemeClr>
                </a:solidFill>
                <a:sym typeface="+mn-ea"/>
              </a:rPr>
              <a:t>正弦</a:t>
            </a:r>
            <a:r>
              <a:rPr lang="zh-CN" altLang="en-US" sz="900">
                <a:solidFill>
                  <a:schemeClr val="accent1">
                    <a:lumMod val="75000"/>
                  </a:schemeClr>
                </a:solidFill>
              </a:rPr>
              <a:t>、余弦与余弦、正弦与余弦</a:t>
            </a:r>
            <a:r>
              <a:rPr lang="zh-CN" altLang="en-US" sz="900">
                <a:solidFill>
                  <a:schemeClr val="accent1">
                    <a:lumMod val="75000"/>
                  </a:schemeClr>
                </a:solidFill>
              </a:rPr>
              <a:t>函数在其公共周期</a:t>
            </a:r>
            <a:r>
              <a:rPr lang="zh-CN" altLang="en-US" sz="900">
                <a:solidFill>
                  <a:schemeClr val="accent1">
                    <a:lumMod val="75000"/>
                  </a:schemeClr>
                </a:solidFill>
              </a:rPr>
              <a:t>上的内积为</a:t>
            </a:r>
            <a:r>
              <a:rPr lang="en-US" altLang="zh-CN" sz="900">
                <a:solidFill>
                  <a:schemeClr val="accent1">
                    <a:lumMod val="75000"/>
                  </a:schemeClr>
                </a:solidFill>
              </a:rPr>
              <a:t>0</a:t>
            </a:r>
            <a:r>
              <a:rPr lang="zh-CN" altLang="en-US" sz="900">
                <a:solidFill>
                  <a:schemeClr val="accent1">
                    <a:lumMod val="75000"/>
                  </a:schemeClr>
                </a:solidFill>
              </a:rPr>
              <a:t>：</a:t>
            </a:r>
            <a:endParaRPr lang="en-US" altLang="zh-CN" sz="900"/>
          </a:p>
        </p:txBody>
      </p:sp>
      <p:graphicFrame>
        <p:nvGraphicFramePr>
          <p:cNvPr id="9" name="对象 8">
            <a:hlinkClick r:id="" action="ppaction://ole?verb="/>
          </p:cNvPr>
          <p:cNvGraphicFramePr>
            <a:graphicFrameLocks noChangeAspect="1"/>
          </p:cNvGraphicFramePr>
          <p:nvPr/>
        </p:nvGraphicFramePr>
        <p:xfrm>
          <a:off x="271780" y="1661478"/>
          <a:ext cx="3057525" cy="1173480"/>
        </p:xfrm>
        <a:graphic>
          <a:graphicData uri="http://schemas.openxmlformats.org/presentationml/2006/ole">
            <mc:AlternateContent xmlns:mc="http://schemas.openxmlformats.org/markup-compatibility/2006">
              <mc:Choice xmlns:v="urn:schemas-microsoft-com:vml" Requires="v">
                <p:oleObj spid="_x0000_s10" name="" r:id="rId2" imgW="4876800" imgH="1841500" progId="Equation.KSEE3">
                  <p:embed/>
                </p:oleObj>
              </mc:Choice>
              <mc:Fallback>
                <p:oleObj name="" r:id="rId2" imgW="4876800" imgH="1841500" progId="Equation.KSEE3">
                  <p:embed/>
                  <p:pic>
                    <p:nvPicPr>
                      <p:cNvPr id="0" name="图片 1024"/>
                      <p:cNvPicPr/>
                      <p:nvPr/>
                    </p:nvPicPr>
                    <p:blipFill>
                      <a:blip r:embed="rId3"/>
                      <a:stretch>
                        <a:fillRect/>
                      </a:stretch>
                    </p:blipFill>
                    <p:spPr>
                      <a:xfrm>
                        <a:off x="271780" y="1661478"/>
                        <a:ext cx="3057525" cy="117348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4239260" y="922020"/>
          <a:ext cx="3877945" cy="3603625"/>
        </p:xfrm>
        <a:graphic>
          <a:graphicData uri="http://schemas.openxmlformats.org/presentationml/2006/ole">
            <mc:AlternateContent xmlns:mc="http://schemas.openxmlformats.org/markup-compatibility/2006">
              <mc:Choice xmlns:v="urn:schemas-microsoft-com:vml" Requires="v">
                <p:oleObj spid="_x0000_s26" name="" r:id="rId4" imgW="6210300" imgH="5715000" progId="Equation.KSEE3">
                  <p:embed/>
                </p:oleObj>
              </mc:Choice>
              <mc:Fallback>
                <p:oleObj name="" r:id="rId4" imgW="6210300" imgH="5715000" progId="Equation.KSEE3">
                  <p:embed/>
                  <p:pic>
                    <p:nvPicPr>
                      <p:cNvPr id="0" name="图片 1024"/>
                      <p:cNvPicPr/>
                      <p:nvPr/>
                    </p:nvPicPr>
                    <p:blipFill>
                      <a:blip r:embed="rId5"/>
                      <a:stretch>
                        <a:fillRect/>
                      </a:stretch>
                    </p:blipFill>
                    <p:spPr>
                      <a:xfrm>
                        <a:off x="4239260" y="922020"/>
                        <a:ext cx="3877945" cy="3603625"/>
                      </a:xfrm>
                      <a:prstGeom prst="rect">
                        <a:avLst/>
                      </a:prstGeom>
                    </p:spPr>
                  </p:pic>
                </p:oleObj>
              </mc:Fallback>
            </mc:AlternateContent>
          </a:graphicData>
        </a:graphic>
      </p:graphicFrame>
      <p:graphicFrame>
        <p:nvGraphicFramePr>
          <p:cNvPr id="27" name="表格 26"/>
          <p:cNvGraphicFramePr/>
          <p:nvPr>
            <p:custDataLst>
              <p:tags r:id="rId6"/>
            </p:custDataLst>
          </p:nvPr>
        </p:nvGraphicFramePr>
        <p:xfrm>
          <a:off x="8208645" y="864870"/>
          <a:ext cx="3880485" cy="4507230"/>
        </p:xfrm>
        <a:graphic>
          <a:graphicData uri="http://schemas.openxmlformats.org/drawingml/2006/table">
            <a:tbl>
              <a:tblPr firstRow="1" bandRow="1">
                <a:tableStyleId>{5C22544A-7EE6-4342-B048-85BDC9FD1C3A}</a:tableStyleId>
              </a:tblPr>
              <a:tblGrid>
                <a:gridCol w="3880485"/>
              </a:tblGrid>
              <a:tr h="365760">
                <a:tc>
                  <a:txBody>
                    <a:bodyPr/>
                    <a:p>
                      <a:pPr algn="ctr">
                        <a:buNone/>
                      </a:pPr>
                      <a:r>
                        <a:rPr lang="zh-CN" altLang="en-US"/>
                        <a:t>相关定理</a:t>
                      </a:r>
                      <a:endParaRPr lang="zh-CN" altLang="en-US"/>
                    </a:p>
                  </a:txBody>
                  <a:tcPr anchor="ctr" anchorCtr="0"/>
                </a:tc>
              </a:tr>
              <a:tr h="2172970">
                <a:tc>
                  <a:txBody>
                    <a:bodyPr/>
                    <a:p>
                      <a:pPr>
                        <a:buNone/>
                      </a:pPr>
                      <a:endParaRPr lang="zh-CN" altLang="en-US"/>
                    </a:p>
                    <a:p>
                      <a:pPr>
                        <a:buNone/>
                      </a:pPr>
                      <a:endParaRPr lang="zh-CN" altLang="en-US"/>
                    </a:p>
                    <a:p>
                      <a:pPr>
                        <a:buNone/>
                      </a:pPr>
                      <a:endParaRPr lang="zh-CN" altLang="en-US"/>
                    </a:p>
                    <a:p>
                      <a:pPr>
                        <a:buNone/>
                      </a:pPr>
                      <a:endParaRPr lang="zh-CN" altLang="en-US"/>
                    </a:p>
                    <a:p>
                      <a:pPr>
                        <a:buNone/>
                      </a:pPr>
                      <a:endParaRPr lang="zh-CN" altLang="en-US"/>
                    </a:p>
                    <a:p>
                      <a:pPr>
                        <a:buNone/>
                      </a:pPr>
                      <a:endParaRPr lang="zh-CN" altLang="en-US"/>
                    </a:p>
                    <a:p>
                      <a:pPr>
                        <a:buNone/>
                      </a:pPr>
                      <a:endParaRPr lang="zh-CN" altLang="en-US"/>
                    </a:p>
                  </a:txBody>
                  <a:tcPr/>
                </a:tc>
              </a:tr>
              <a:tr h="808990">
                <a:tc>
                  <a:txBody>
                    <a:bodyPr/>
                    <a:p>
                      <a:pPr>
                        <a:buNone/>
                      </a:pPr>
                      <a:endParaRPr lang="zh-CN" altLang="en-US"/>
                    </a:p>
                  </a:txBody>
                  <a:tcPr/>
                </a:tc>
              </a:tr>
              <a:tr h="1159510">
                <a:tc>
                  <a:txBody>
                    <a:bodyPr/>
                    <a:p>
                      <a:pPr>
                        <a:buNone/>
                      </a:pPr>
                      <a:endParaRPr lang="zh-CN" altLang="en-US"/>
                    </a:p>
                  </a:txBody>
                  <a:tcPr/>
                </a:tc>
              </a:tr>
            </a:tbl>
          </a:graphicData>
        </a:graphic>
      </p:graphicFrame>
      <p:graphicFrame>
        <p:nvGraphicFramePr>
          <p:cNvPr id="28" name="对象 27">
            <a:hlinkClick r:id="" action="ppaction://ole?verb="/>
          </p:cNvPr>
          <p:cNvGraphicFramePr>
            <a:graphicFrameLocks noChangeAspect="1"/>
          </p:cNvGraphicFramePr>
          <p:nvPr/>
        </p:nvGraphicFramePr>
        <p:xfrm>
          <a:off x="8407400" y="1471930"/>
          <a:ext cx="3631565" cy="1772920"/>
        </p:xfrm>
        <a:graphic>
          <a:graphicData uri="http://schemas.openxmlformats.org/presentationml/2006/ole">
            <mc:AlternateContent xmlns:mc="http://schemas.openxmlformats.org/markup-compatibility/2006">
              <mc:Choice xmlns:v="urn:schemas-microsoft-com:vml" Requires="v">
                <p:oleObj spid="_x0000_s29" name="" r:id="rId7" imgW="5638800" imgH="2717800" progId="Equation.KSEE3">
                  <p:embed/>
                </p:oleObj>
              </mc:Choice>
              <mc:Fallback>
                <p:oleObj name="" r:id="rId7" imgW="5638800" imgH="2717800" progId="Equation.KSEE3">
                  <p:embed/>
                  <p:pic>
                    <p:nvPicPr>
                      <p:cNvPr id="0" name="图片 1024"/>
                      <p:cNvPicPr/>
                      <p:nvPr/>
                    </p:nvPicPr>
                    <p:blipFill>
                      <a:blip r:embed="rId8"/>
                      <a:stretch>
                        <a:fillRect/>
                      </a:stretch>
                    </p:blipFill>
                    <p:spPr>
                      <a:xfrm>
                        <a:off x="8407400" y="1471930"/>
                        <a:ext cx="3631565" cy="1772920"/>
                      </a:xfrm>
                      <a:prstGeom prst="rect">
                        <a:avLst/>
                      </a:prstGeom>
                    </p:spPr>
                  </p:pic>
                </p:oleObj>
              </mc:Fallback>
            </mc:AlternateContent>
          </a:graphicData>
        </a:graphic>
      </p:graphicFrame>
      <p:sp>
        <p:nvSpPr>
          <p:cNvPr id="30" name="文本框 29"/>
          <p:cNvSpPr txBox="1"/>
          <p:nvPr/>
        </p:nvSpPr>
        <p:spPr>
          <a:xfrm>
            <a:off x="8237855" y="1273810"/>
            <a:ext cx="1299845" cy="259080"/>
          </a:xfrm>
          <a:prstGeom prst="rect">
            <a:avLst/>
          </a:prstGeom>
          <a:noFill/>
        </p:spPr>
        <p:txBody>
          <a:bodyPr wrap="square" rtlCol="0">
            <a:noAutofit/>
          </a:bodyPr>
          <a:p>
            <a:r>
              <a:rPr lang="zh-CN" altLang="en-US" sz="900">
                <a:solidFill>
                  <a:schemeClr val="accent1">
                    <a:lumMod val="75000"/>
                  </a:schemeClr>
                </a:solidFill>
              </a:rPr>
              <a:t>定理</a:t>
            </a:r>
            <a:r>
              <a:rPr lang="en-US" altLang="zh-CN" sz="900">
                <a:solidFill>
                  <a:schemeClr val="accent1">
                    <a:lumMod val="75000"/>
                  </a:schemeClr>
                </a:solidFill>
              </a:rPr>
              <a:t>1</a:t>
            </a:r>
            <a:r>
              <a:rPr lang="zh-CN" altLang="en-US" sz="900">
                <a:solidFill>
                  <a:schemeClr val="accent1">
                    <a:lumMod val="75000"/>
                  </a:schemeClr>
                </a:solidFill>
              </a:rPr>
              <a:t>：</a:t>
            </a:r>
            <a:endParaRPr lang="zh-CN" altLang="en-US" sz="900">
              <a:solidFill>
                <a:schemeClr val="accent1">
                  <a:lumMod val="75000"/>
                </a:schemeClr>
              </a:solidFill>
            </a:endParaRPr>
          </a:p>
        </p:txBody>
      </p:sp>
      <p:sp>
        <p:nvSpPr>
          <p:cNvPr id="31" name="文本框 30"/>
          <p:cNvSpPr txBox="1"/>
          <p:nvPr/>
        </p:nvSpPr>
        <p:spPr>
          <a:xfrm>
            <a:off x="8237855" y="3387725"/>
            <a:ext cx="1299845" cy="259080"/>
          </a:xfrm>
          <a:prstGeom prst="rect">
            <a:avLst/>
          </a:prstGeom>
          <a:noFill/>
        </p:spPr>
        <p:txBody>
          <a:bodyPr wrap="square" rtlCol="0">
            <a:noAutofit/>
          </a:bodyPr>
          <a:p>
            <a:r>
              <a:rPr lang="zh-CN" altLang="en-US" sz="900">
                <a:solidFill>
                  <a:schemeClr val="accent1">
                    <a:lumMod val="75000"/>
                  </a:schemeClr>
                </a:solidFill>
              </a:rPr>
              <a:t>定理</a:t>
            </a:r>
            <a:r>
              <a:rPr lang="en-US" altLang="zh-CN" sz="900">
                <a:solidFill>
                  <a:schemeClr val="accent1">
                    <a:lumMod val="75000"/>
                  </a:schemeClr>
                </a:solidFill>
              </a:rPr>
              <a:t>2</a:t>
            </a:r>
            <a:r>
              <a:rPr lang="zh-CN" altLang="en-US" sz="900">
                <a:solidFill>
                  <a:schemeClr val="accent1">
                    <a:lumMod val="75000"/>
                  </a:schemeClr>
                </a:solidFill>
              </a:rPr>
              <a:t>：</a:t>
            </a:r>
            <a:endParaRPr lang="zh-CN" altLang="en-US" sz="900">
              <a:solidFill>
                <a:schemeClr val="accent1">
                  <a:lumMod val="75000"/>
                </a:schemeClr>
              </a:solidFill>
            </a:endParaRPr>
          </a:p>
        </p:txBody>
      </p:sp>
      <p:graphicFrame>
        <p:nvGraphicFramePr>
          <p:cNvPr id="32" name="对象 31">
            <a:hlinkClick r:id="" action="ppaction://ole?verb="/>
          </p:cNvPr>
          <p:cNvGraphicFramePr>
            <a:graphicFrameLocks noChangeAspect="1"/>
          </p:cNvGraphicFramePr>
          <p:nvPr/>
        </p:nvGraphicFramePr>
        <p:xfrm>
          <a:off x="8959215" y="3528060"/>
          <a:ext cx="1116330" cy="601345"/>
        </p:xfrm>
        <a:graphic>
          <a:graphicData uri="http://schemas.openxmlformats.org/presentationml/2006/ole">
            <mc:AlternateContent xmlns:mc="http://schemas.openxmlformats.org/markup-compatibility/2006">
              <mc:Choice xmlns:v="urn:schemas-microsoft-com:vml" Requires="v">
                <p:oleObj spid="_x0000_s33" name="" r:id="rId9" imgW="1625600" imgH="862965" progId="Equation.KSEE3">
                  <p:embed/>
                </p:oleObj>
              </mc:Choice>
              <mc:Fallback>
                <p:oleObj name="" r:id="rId9" imgW="1625600" imgH="862965" progId="Equation.KSEE3">
                  <p:embed/>
                  <p:pic>
                    <p:nvPicPr>
                      <p:cNvPr id="0" name="图片 1024"/>
                      <p:cNvPicPr/>
                      <p:nvPr/>
                    </p:nvPicPr>
                    <p:blipFill>
                      <a:blip r:embed="rId10"/>
                      <a:stretch>
                        <a:fillRect/>
                      </a:stretch>
                    </p:blipFill>
                    <p:spPr>
                      <a:xfrm>
                        <a:off x="8959215" y="3528060"/>
                        <a:ext cx="1116330" cy="601345"/>
                      </a:xfrm>
                      <a:prstGeom prst="rect">
                        <a:avLst/>
                      </a:prstGeom>
                    </p:spPr>
                  </p:pic>
                </p:oleObj>
              </mc:Fallback>
            </mc:AlternateContent>
          </a:graphicData>
        </a:graphic>
      </p:graphicFrame>
      <p:sp>
        <p:nvSpPr>
          <p:cNvPr id="34" name="文本框 33"/>
          <p:cNvSpPr txBox="1"/>
          <p:nvPr/>
        </p:nvSpPr>
        <p:spPr>
          <a:xfrm>
            <a:off x="8258810" y="4272915"/>
            <a:ext cx="2004695" cy="259080"/>
          </a:xfrm>
          <a:prstGeom prst="rect">
            <a:avLst/>
          </a:prstGeom>
          <a:noFill/>
        </p:spPr>
        <p:txBody>
          <a:bodyPr wrap="square" rtlCol="0">
            <a:noAutofit/>
          </a:bodyPr>
          <a:p>
            <a:r>
              <a:rPr lang="zh-CN" altLang="en-US" sz="900">
                <a:solidFill>
                  <a:schemeClr val="accent1">
                    <a:lumMod val="75000"/>
                  </a:schemeClr>
                </a:solidFill>
              </a:rPr>
              <a:t>定理</a:t>
            </a:r>
            <a:r>
              <a:rPr lang="en-US" altLang="zh-CN" sz="900">
                <a:solidFill>
                  <a:schemeClr val="accent1">
                    <a:lumMod val="75000"/>
                  </a:schemeClr>
                </a:solidFill>
              </a:rPr>
              <a:t>3 (</a:t>
            </a:r>
            <a:r>
              <a:rPr lang="zh-CN" altLang="en-US" sz="900">
                <a:solidFill>
                  <a:schemeClr val="accent1">
                    <a:lumMod val="75000"/>
                  </a:schemeClr>
                </a:solidFill>
              </a:rPr>
              <a:t>黎曼</a:t>
            </a:r>
            <a:r>
              <a:rPr lang="en-US" altLang="zh-CN" sz="900">
                <a:solidFill>
                  <a:schemeClr val="accent1">
                    <a:lumMod val="75000"/>
                  </a:schemeClr>
                </a:solidFill>
              </a:rPr>
              <a:t>-</a:t>
            </a:r>
            <a:r>
              <a:rPr lang="zh-CN" altLang="en-US" sz="900">
                <a:solidFill>
                  <a:schemeClr val="accent1">
                    <a:lumMod val="75000"/>
                  </a:schemeClr>
                </a:solidFill>
              </a:rPr>
              <a:t>勒贝格定理的推论</a:t>
            </a:r>
            <a:r>
              <a:rPr lang="en-US" altLang="zh-CN" sz="900">
                <a:solidFill>
                  <a:schemeClr val="accent1">
                    <a:lumMod val="75000"/>
                  </a:schemeClr>
                </a:solidFill>
              </a:rPr>
              <a:t>)</a:t>
            </a:r>
            <a:r>
              <a:rPr lang="zh-CN" altLang="en-US" sz="900">
                <a:solidFill>
                  <a:schemeClr val="accent1">
                    <a:lumMod val="75000"/>
                  </a:schemeClr>
                </a:solidFill>
              </a:rPr>
              <a:t>：</a:t>
            </a:r>
            <a:endParaRPr lang="zh-CN" altLang="en-US" sz="900">
              <a:solidFill>
                <a:schemeClr val="accent1">
                  <a:lumMod val="75000"/>
                </a:schemeClr>
              </a:solidFill>
            </a:endParaRPr>
          </a:p>
        </p:txBody>
      </p:sp>
      <p:graphicFrame>
        <p:nvGraphicFramePr>
          <p:cNvPr id="35" name="对象 34">
            <a:hlinkClick r:id="" action="ppaction://ole?verb="/>
          </p:cNvPr>
          <p:cNvGraphicFramePr>
            <a:graphicFrameLocks noChangeAspect="1"/>
          </p:cNvGraphicFramePr>
          <p:nvPr/>
        </p:nvGraphicFramePr>
        <p:xfrm>
          <a:off x="124143" y="3633470"/>
          <a:ext cx="4023360" cy="1627505"/>
        </p:xfrm>
        <a:graphic>
          <a:graphicData uri="http://schemas.openxmlformats.org/presentationml/2006/ole">
            <mc:AlternateContent xmlns:mc="http://schemas.openxmlformats.org/markup-compatibility/2006">
              <mc:Choice xmlns:v="urn:schemas-microsoft-com:vml" Requires="v">
                <p:oleObj spid="_x0000_s37" name="" r:id="rId11" imgW="6438900" imgH="2578100" progId="Equation.KSEE3">
                  <p:embed/>
                </p:oleObj>
              </mc:Choice>
              <mc:Fallback>
                <p:oleObj name="" r:id="rId11" imgW="6438900" imgH="2578100" progId="Equation.KSEE3">
                  <p:embed/>
                  <p:pic>
                    <p:nvPicPr>
                      <p:cNvPr id="0" name="图片 1024"/>
                      <p:cNvPicPr/>
                      <p:nvPr/>
                    </p:nvPicPr>
                    <p:blipFill>
                      <a:blip r:embed="rId12"/>
                      <a:stretch>
                        <a:fillRect/>
                      </a:stretch>
                    </p:blipFill>
                    <p:spPr>
                      <a:xfrm>
                        <a:off x="124143" y="3633470"/>
                        <a:ext cx="4023360" cy="1627505"/>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8959215" y="4531995"/>
          <a:ext cx="1430655" cy="692785"/>
        </p:xfrm>
        <a:graphic>
          <a:graphicData uri="http://schemas.openxmlformats.org/presentationml/2006/ole">
            <mc:AlternateContent xmlns:mc="http://schemas.openxmlformats.org/markup-compatibility/2006">
              <mc:Choice xmlns:v="urn:schemas-microsoft-com:vml" Requires="v">
                <p:oleObj spid="_x0000_s39" name="" r:id="rId13" imgW="1943100" imgH="927100" progId="Equation.KSEE3">
                  <p:embed/>
                </p:oleObj>
              </mc:Choice>
              <mc:Fallback>
                <p:oleObj name="" r:id="rId13" imgW="1943100" imgH="927100" progId="Equation.KSEE3">
                  <p:embed/>
                  <p:pic>
                    <p:nvPicPr>
                      <p:cNvPr id="0" name="图片 1024"/>
                      <p:cNvPicPr/>
                      <p:nvPr/>
                    </p:nvPicPr>
                    <p:blipFill>
                      <a:blip r:embed="rId14"/>
                      <a:stretch>
                        <a:fillRect/>
                      </a:stretch>
                    </p:blipFill>
                    <p:spPr>
                      <a:xfrm>
                        <a:off x="8959215" y="4531995"/>
                        <a:ext cx="1430655" cy="69278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4881880" cy="460375"/>
          </a:xfrm>
          <a:prstGeom prst="rect">
            <a:avLst/>
          </a:prstGeom>
          <a:noFill/>
        </p:spPr>
        <p:txBody>
          <a:bodyPr wrap="square" rtlCol="0">
            <a:spAutoFit/>
          </a:bodyPr>
          <a:p>
            <a:r>
              <a:rPr lang="zh-CN" altLang="en-US" sz="2400">
                <a:sym typeface="+mn-ea"/>
              </a:rPr>
              <a:t>附录：信号的矢量空间</a:t>
            </a:r>
            <a:r>
              <a:rPr lang="zh-CN" altLang="en-US" sz="2400">
                <a:sym typeface="+mn-ea"/>
              </a:rPr>
              <a:t>分析</a:t>
            </a:r>
            <a:endParaRPr lang="zh-CN" altLang="en-US" sz="2400">
              <a:sym typeface="+mn-ea"/>
            </a:endParaRPr>
          </a:p>
        </p:txBody>
      </p:sp>
      <p:pic>
        <p:nvPicPr>
          <p:cNvPr id="9" name="C9F754DE-2CAD-44b6-B708-469DEB6407EB-1" descr="C:/Users/13170/AppData/Local/Temp/wpp.FpIvBcwpp"/>
          <p:cNvPicPr>
            <a:picLocks noChangeAspect="1"/>
          </p:cNvPicPr>
          <p:nvPr/>
        </p:nvPicPr>
        <p:blipFill>
          <a:blip r:embed="rId1"/>
          <a:stretch>
            <a:fillRect/>
          </a:stretch>
        </p:blipFill>
        <p:spPr>
          <a:xfrm>
            <a:off x="56833" y="1217613"/>
            <a:ext cx="8347710" cy="4189730"/>
          </a:xfrm>
          <a:prstGeom prst="rect">
            <a:avLst/>
          </a:prstGeom>
        </p:spPr>
      </p:pic>
      <p:pic>
        <p:nvPicPr>
          <p:cNvPr id="3" name="图片 2"/>
          <p:cNvPicPr>
            <a:picLocks noChangeAspect="1"/>
          </p:cNvPicPr>
          <p:nvPr/>
        </p:nvPicPr>
        <p:blipFill>
          <a:blip r:embed="rId2"/>
          <a:stretch>
            <a:fillRect/>
          </a:stretch>
        </p:blipFill>
        <p:spPr>
          <a:xfrm>
            <a:off x="8108950" y="805815"/>
            <a:ext cx="3994785" cy="5297170"/>
          </a:xfrm>
          <a:prstGeom prst="rect">
            <a:avLst/>
          </a:prstGeom>
        </p:spPr>
      </p:pic>
      <p:sp>
        <p:nvSpPr>
          <p:cNvPr id="5" name="文本框 4"/>
          <p:cNvSpPr txBox="1"/>
          <p:nvPr/>
        </p:nvSpPr>
        <p:spPr>
          <a:xfrm>
            <a:off x="8404860" y="6160770"/>
            <a:ext cx="3370580" cy="526415"/>
          </a:xfrm>
          <a:prstGeom prst="rect">
            <a:avLst/>
          </a:prstGeom>
          <a:noFill/>
        </p:spPr>
        <p:txBody>
          <a:bodyPr wrap="square" rtlCol="0" anchor="t">
            <a:noAutofit/>
          </a:bodyPr>
          <a:p>
            <a:pPr indent="0" fontAlgn="auto">
              <a:lnSpc>
                <a:spcPct val="150000"/>
              </a:lnSpc>
              <a:buFont typeface="Arial" panose="020B0604020202020204" pitchFamily="34" charset="0"/>
              <a:buNone/>
            </a:pPr>
            <a:r>
              <a:rPr lang="zh-CN" altLang="en-US" sz="1000">
                <a:sym typeface="+mn-ea"/>
              </a:rPr>
              <a:t>参考资料：《信号与系统</a:t>
            </a:r>
            <a:r>
              <a:rPr lang="en-US" altLang="zh-CN" sz="1000">
                <a:sym typeface="+mn-ea"/>
              </a:rPr>
              <a:t> (</a:t>
            </a:r>
            <a:r>
              <a:rPr lang="zh-CN" altLang="en-US" sz="1000">
                <a:sym typeface="+mn-ea"/>
              </a:rPr>
              <a:t>上</a:t>
            </a:r>
            <a:r>
              <a:rPr lang="en-US" altLang="zh-CN" sz="1000">
                <a:sym typeface="+mn-ea"/>
              </a:rPr>
              <a:t>)</a:t>
            </a:r>
            <a:r>
              <a:rPr lang="zh-CN" altLang="en-US" sz="1000">
                <a:sym typeface="+mn-ea"/>
              </a:rPr>
              <a:t>》第三版</a:t>
            </a:r>
            <a:r>
              <a:rPr lang="en-US" altLang="zh-CN" sz="1000">
                <a:sym typeface="+mn-ea"/>
              </a:rPr>
              <a:t> </a:t>
            </a:r>
            <a:r>
              <a:rPr lang="zh-CN" altLang="en-US" sz="1000">
                <a:sym typeface="+mn-ea"/>
              </a:rPr>
              <a:t>，</a:t>
            </a:r>
            <a:r>
              <a:rPr lang="en-US" altLang="zh-CN" sz="1000">
                <a:sym typeface="+mn-ea"/>
              </a:rPr>
              <a:t> </a:t>
            </a:r>
            <a:r>
              <a:rPr lang="zh-CN" altLang="en-US" sz="1000">
                <a:sym typeface="+mn-ea"/>
              </a:rPr>
              <a:t>郑君里</a:t>
            </a:r>
            <a:r>
              <a:rPr lang="en-US" altLang="zh-CN" sz="1000">
                <a:sym typeface="+mn-ea"/>
              </a:rPr>
              <a:t>   P346</a:t>
            </a:r>
            <a:endParaRPr lang="en-US" altLang="zh-CN" sz="1000">
              <a:sym typeface="+mn-ea"/>
            </a:endParaRPr>
          </a:p>
        </p:txBody>
      </p:sp>
      <p:sp>
        <p:nvSpPr>
          <p:cNvPr id="6" name="文本框 5"/>
          <p:cNvSpPr txBox="1"/>
          <p:nvPr/>
        </p:nvSpPr>
        <p:spPr>
          <a:xfrm>
            <a:off x="553720" y="5851525"/>
            <a:ext cx="6232525" cy="460375"/>
          </a:xfrm>
          <a:prstGeom prst="rect">
            <a:avLst/>
          </a:prstGeom>
          <a:noFill/>
        </p:spPr>
        <p:txBody>
          <a:bodyPr wrap="square" rtlCol="0">
            <a:spAutoFit/>
          </a:bodyPr>
          <a:p>
            <a:r>
              <a:rPr lang="zh-CN" altLang="en-US" sz="1200">
                <a:latin typeface="华文中宋" panose="02010600040101010101" charset="-122"/>
                <a:ea typeface="华文中宋" panose="02010600040101010101" charset="-122"/>
                <a:cs typeface="华文中宋" panose="02010600040101010101" charset="-122"/>
                <a:sym typeface="华文中宋" panose="02010600040101010101" charset="-122"/>
              </a:rPr>
              <a:t>常见的正交函数集</a:t>
            </a:r>
            <a:r>
              <a:rPr lang="en-US" altLang="zh-CN" sz="1200">
                <a:latin typeface="华文中宋" panose="02010600040101010101" charset="-122"/>
                <a:ea typeface="华文中宋" panose="02010600040101010101" charset="-122"/>
                <a:cs typeface="华文中宋" panose="02010600040101010101" charset="-122"/>
                <a:sym typeface="华文中宋" panose="02010600040101010101" charset="-122"/>
              </a:rPr>
              <a:t>:</a:t>
            </a:r>
            <a:endParaRPr lang="en-US" altLang="zh-CN" sz="1200">
              <a:latin typeface="华文中宋" panose="02010600040101010101" charset="-122"/>
              <a:ea typeface="华文中宋" panose="02010600040101010101" charset="-122"/>
              <a:cs typeface="华文中宋" panose="02010600040101010101" charset="-122"/>
              <a:sym typeface="华文中宋" panose="02010600040101010101" charset="-122"/>
            </a:endParaRPr>
          </a:p>
          <a:p>
            <a:r>
              <a:rPr lang="zh-CN" altLang="en-US" sz="1200">
                <a:latin typeface="华文中宋" panose="02010600040101010101" charset="-122"/>
                <a:ea typeface="华文中宋" panose="02010600040101010101" charset="-122"/>
                <a:cs typeface="华文中宋" panose="02010600040101010101" charset="-122"/>
                <a:sym typeface="华文中宋" panose="02010600040101010101" charset="-122"/>
              </a:rPr>
              <a:t>三角函数集、复指数函数集、勒让德多项式、拉德马赫函数集、沃尔什函数集</a:t>
            </a:r>
            <a:endParaRPr lang="zh-CN" altLang="en-US" sz="1200">
              <a:latin typeface="华文中宋" panose="02010600040101010101" charset="-122"/>
              <a:ea typeface="华文中宋" panose="02010600040101010101" charset="-122"/>
              <a:cs typeface="华文中宋" panose="02010600040101010101" charset="-122"/>
              <a:sym typeface="华文中宋" panose="0201060004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rcRect b="4219"/>
          <a:stretch>
            <a:fillRect/>
          </a:stretch>
        </p:blipFill>
        <p:spPr>
          <a:xfrm>
            <a:off x="831850" y="1179195"/>
            <a:ext cx="4628515" cy="4685665"/>
          </a:xfrm>
          <a:prstGeom prst="rect">
            <a:avLst/>
          </a:prstGeom>
        </p:spPr>
      </p:pic>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附录：四种信号类型</a:t>
            </a:r>
            <a:r>
              <a:rPr lang="zh-CN" altLang="en-US" sz="2400">
                <a:sym typeface="+mn-ea"/>
              </a:rPr>
              <a:t>的傅里叶变换</a:t>
            </a:r>
            <a:endParaRPr lang="zh-CN" altLang="en-US" sz="2400">
              <a:sym typeface="+mn-ea"/>
            </a:endParaRPr>
          </a:p>
        </p:txBody>
      </p:sp>
      <p:grpSp>
        <p:nvGrpSpPr>
          <p:cNvPr id="3" name="组合 2"/>
          <p:cNvGrpSpPr/>
          <p:nvPr/>
        </p:nvGrpSpPr>
        <p:grpSpPr>
          <a:xfrm>
            <a:off x="5918200" y="1306195"/>
            <a:ext cx="5010150" cy="4276725"/>
            <a:chOff x="9402" y="936"/>
            <a:chExt cx="7890" cy="6735"/>
          </a:xfrm>
        </p:grpSpPr>
        <p:pic>
          <p:nvPicPr>
            <p:cNvPr id="5" name="图片 4"/>
            <p:cNvPicPr>
              <a:picLocks noChangeAspect="1"/>
            </p:cNvPicPr>
            <p:nvPr/>
          </p:nvPicPr>
          <p:blipFill>
            <a:blip r:embed="rId2"/>
            <a:srcRect b="59930"/>
            <a:stretch>
              <a:fillRect/>
            </a:stretch>
          </p:blipFill>
          <p:spPr>
            <a:xfrm>
              <a:off x="9550" y="936"/>
              <a:ext cx="7743" cy="3684"/>
            </a:xfrm>
            <a:prstGeom prst="rect">
              <a:avLst/>
            </a:prstGeom>
          </p:spPr>
        </p:pic>
        <p:pic>
          <p:nvPicPr>
            <p:cNvPr id="2" name="图片 1"/>
            <p:cNvPicPr>
              <a:picLocks noChangeAspect="1"/>
            </p:cNvPicPr>
            <p:nvPr/>
          </p:nvPicPr>
          <p:blipFill>
            <a:blip r:embed="rId2"/>
            <a:srcRect t="66304"/>
            <a:stretch>
              <a:fillRect/>
            </a:stretch>
          </p:blipFill>
          <p:spPr>
            <a:xfrm>
              <a:off x="9402" y="4573"/>
              <a:ext cx="7743" cy="3098"/>
            </a:xfrm>
            <a:prstGeom prst="rect">
              <a:avLst/>
            </a:prstGeom>
          </p:spPr>
        </p:pic>
      </p:grpSp>
      <p:sp>
        <p:nvSpPr>
          <p:cNvPr id="6" name="文本框 5"/>
          <p:cNvSpPr txBox="1"/>
          <p:nvPr/>
        </p:nvSpPr>
        <p:spPr>
          <a:xfrm>
            <a:off x="1271270" y="6269990"/>
            <a:ext cx="3665855" cy="368300"/>
          </a:xfrm>
          <a:prstGeom prst="rect">
            <a:avLst/>
          </a:prstGeom>
          <a:noFill/>
        </p:spPr>
        <p:txBody>
          <a:bodyPr wrap="square" rtlCol="0" anchor="t">
            <a:spAutoFit/>
          </a:bodyPr>
          <a:p>
            <a:pPr indent="0" fontAlgn="auto">
              <a:lnSpc>
                <a:spcPct val="150000"/>
              </a:lnSpc>
              <a:buFont typeface="Arial" panose="020B0604020202020204" pitchFamily="34" charset="0"/>
              <a:buNone/>
            </a:pPr>
            <a:r>
              <a:rPr lang="zh-CN" altLang="en-US" sz="1200">
                <a:sym typeface="+mn-ea"/>
              </a:rPr>
              <a:t>参考资料：《信号与系统》</a:t>
            </a:r>
            <a:r>
              <a:rPr lang="zh-CN" altLang="en-US" sz="1200">
                <a:sym typeface="+mn-ea"/>
              </a:rPr>
              <a:t>第三版</a:t>
            </a:r>
            <a:r>
              <a:rPr lang="en-US" altLang="zh-CN" sz="1200">
                <a:sym typeface="+mn-ea"/>
              </a:rPr>
              <a:t> </a:t>
            </a:r>
            <a:r>
              <a:rPr lang="zh-CN" altLang="en-US" sz="1200">
                <a:sym typeface="+mn-ea"/>
              </a:rPr>
              <a:t>，</a:t>
            </a:r>
            <a:r>
              <a:rPr lang="en-US" altLang="zh-CN" sz="1200">
                <a:sym typeface="+mn-ea"/>
              </a:rPr>
              <a:t> </a:t>
            </a:r>
            <a:r>
              <a:rPr lang="zh-CN" altLang="en-US" sz="1200">
                <a:sym typeface="+mn-ea"/>
              </a:rPr>
              <a:t>郑君里</a:t>
            </a:r>
            <a:endParaRPr lang="zh-CN" altLang="en-US" sz="1200">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p:cNvPicPr>
            <a:picLocks noChangeAspect="1"/>
          </p:cNvPicPr>
          <p:nvPr/>
        </p:nvPicPr>
        <p:blipFill>
          <a:blip r:embed="rId1"/>
          <a:srcRect t="39311" b="25907"/>
          <a:stretch>
            <a:fillRect/>
          </a:stretch>
        </p:blipFill>
        <p:spPr>
          <a:xfrm>
            <a:off x="3891915" y="1558290"/>
            <a:ext cx="4064635" cy="4377690"/>
          </a:xfrm>
          <a:prstGeom prst="rect">
            <a:avLst/>
          </a:prstGeom>
          <a:ln>
            <a:solidFill>
              <a:schemeClr val="tx1"/>
            </a:solidFill>
          </a:ln>
        </p:spPr>
      </p:pic>
      <p:pic>
        <p:nvPicPr>
          <p:cNvPr id="4" name="图片 3"/>
          <p:cNvPicPr>
            <a:picLocks noChangeAspect="1"/>
          </p:cNvPicPr>
          <p:nvPr/>
        </p:nvPicPr>
        <p:blipFill>
          <a:blip r:embed="rId1"/>
          <a:srcRect b="60328"/>
          <a:stretch>
            <a:fillRect/>
          </a:stretch>
        </p:blipFill>
        <p:spPr>
          <a:xfrm>
            <a:off x="201295" y="1558925"/>
            <a:ext cx="3562985" cy="4377055"/>
          </a:xfrm>
          <a:prstGeom prst="rect">
            <a:avLst/>
          </a:prstGeom>
          <a:ln>
            <a:solidFill>
              <a:schemeClr val="tx1"/>
            </a:solidFill>
          </a:ln>
        </p:spPr>
      </p:pic>
      <p:pic>
        <p:nvPicPr>
          <p:cNvPr id="6" name="图片 5"/>
          <p:cNvPicPr>
            <a:picLocks noChangeAspect="1"/>
          </p:cNvPicPr>
          <p:nvPr/>
        </p:nvPicPr>
        <p:blipFill>
          <a:blip r:embed="rId1"/>
          <a:srcRect t="75420"/>
          <a:stretch>
            <a:fillRect/>
          </a:stretch>
        </p:blipFill>
        <p:spPr>
          <a:xfrm>
            <a:off x="8084185" y="1558290"/>
            <a:ext cx="3783965" cy="2879725"/>
          </a:xfrm>
          <a:prstGeom prst="rect">
            <a:avLst/>
          </a:prstGeom>
          <a:ln>
            <a:solidFill>
              <a:schemeClr val="tx1"/>
            </a:solidFill>
          </a:ln>
        </p:spPr>
      </p:pic>
      <p:sp>
        <p:nvSpPr>
          <p:cNvPr id="7" name="文本框 6"/>
          <p:cNvSpPr txBox="1"/>
          <p:nvPr/>
        </p:nvSpPr>
        <p:spPr>
          <a:xfrm>
            <a:off x="321945" y="313690"/>
            <a:ext cx="6552565" cy="460375"/>
          </a:xfrm>
          <a:prstGeom prst="rect">
            <a:avLst/>
          </a:prstGeom>
          <a:noFill/>
        </p:spPr>
        <p:txBody>
          <a:bodyPr wrap="square" rtlCol="0">
            <a:spAutoFit/>
          </a:bodyPr>
          <a:p>
            <a:r>
              <a:rPr lang="zh-CN" altLang="en-US" sz="2400">
                <a:sym typeface="+mn-ea"/>
              </a:rPr>
              <a:t>附录：常见连续</a:t>
            </a:r>
            <a:r>
              <a:rPr lang="zh-CN" altLang="en-US" sz="2400">
                <a:sym typeface="+mn-ea"/>
              </a:rPr>
              <a:t>信号的傅里叶</a:t>
            </a:r>
            <a:r>
              <a:rPr lang="zh-CN" altLang="en-US" sz="2400">
                <a:sym typeface="+mn-ea"/>
              </a:rPr>
              <a:t>变换</a:t>
            </a:r>
            <a:endParaRPr lang="zh-CN" altLang="en-US" sz="240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信号</a:t>
            </a:r>
            <a:r>
              <a:rPr lang="zh-CN" altLang="en-US" sz="2400">
                <a:sym typeface="+mn-ea"/>
              </a:rPr>
              <a:t>加窗截断对频谱的</a:t>
            </a:r>
            <a:r>
              <a:rPr lang="zh-CN" altLang="en-US" sz="2400">
                <a:sym typeface="+mn-ea"/>
              </a:rPr>
              <a:t>影响</a:t>
            </a:r>
            <a:endParaRPr lang="zh-CN" altLang="en-US" sz="240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stretch>
            <a:fillRect/>
          </a:stretch>
        </p:blipFill>
        <p:spPr>
          <a:xfrm>
            <a:off x="4849495" y="52070"/>
            <a:ext cx="2959735" cy="1535430"/>
          </a:xfrm>
          <a:prstGeom prst="rect">
            <a:avLst/>
          </a:prstGeom>
        </p:spPr>
      </p:pic>
      <p:sp>
        <p:nvSpPr>
          <p:cNvPr id="16" name="文本框 15"/>
          <p:cNvSpPr txBox="1"/>
          <p:nvPr/>
        </p:nvSpPr>
        <p:spPr>
          <a:xfrm>
            <a:off x="6151245" y="2055495"/>
            <a:ext cx="4949825" cy="404177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对元件的I-V方程做傅里叶变换，得到元件的频域模型，在电路中</a:t>
            </a:r>
            <a:r>
              <a:rPr lang="zh-CN" altLang="en-US" sz="900">
                <a:solidFill>
                  <a:schemeClr val="accent1">
                    <a:lumMod val="75000"/>
                  </a:schemeClr>
                </a:solidFill>
              </a:rPr>
              <a:t>使用频域模型代替</a:t>
            </a:r>
            <a:r>
              <a:rPr lang="zh-CN" altLang="en-US" sz="900">
                <a:solidFill>
                  <a:schemeClr val="accent1">
                    <a:lumMod val="75000"/>
                  </a:schemeClr>
                </a:solidFill>
              </a:rPr>
              <a:t>时域</a:t>
            </a:r>
            <a:r>
              <a:rPr lang="zh-CN" altLang="en-US" sz="900">
                <a:solidFill>
                  <a:schemeClr val="accent1">
                    <a:lumMod val="75000"/>
                  </a:schemeClr>
                </a:solidFill>
              </a:rPr>
              <a:t>模型: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计算频域输出信号，同时可以计算出系统函数</a:t>
            </a:r>
            <a:r>
              <a:rPr lang="en-US" altLang="zh-CN" sz="900">
                <a:solidFill>
                  <a:schemeClr val="accent1">
                    <a:lumMod val="75000"/>
                  </a:schemeClr>
                </a:solidFill>
                <a:sym typeface="+mn-ea"/>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对频域输出信号做傅里叶反变换得到</a:t>
            </a:r>
            <a:r>
              <a:rPr lang="zh-CN" altLang="en-US" sz="900">
                <a:solidFill>
                  <a:schemeClr val="accent1">
                    <a:lumMod val="75000"/>
                  </a:schemeClr>
                </a:solidFill>
                <a:sym typeface="+mn-ea"/>
              </a:rPr>
              <a:t>零状态响应</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或者，对系统函数做傅里叶反变换得到系统的单位冲激响应</a:t>
            </a:r>
            <a:r>
              <a:rPr lang="zh-CN" altLang="en-US" sz="900">
                <a:solidFill>
                  <a:schemeClr val="accent1">
                    <a:lumMod val="75000"/>
                  </a:schemeClr>
                </a:solidFill>
                <a:sym typeface="+mn-ea"/>
              </a:rPr>
              <a:t>，时域输入信号</a:t>
            </a:r>
            <a:r>
              <a:rPr lang="zh-CN" altLang="en-US" sz="900" u="sng">
                <a:solidFill>
                  <a:schemeClr val="accent1">
                    <a:lumMod val="75000"/>
                  </a:schemeClr>
                </a:solidFill>
                <a:sym typeface="+mn-ea"/>
              </a:rPr>
              <a:t>卷积</a:t>
            </a:r>
            <a:r>
              <a:rPr lang="zh-CN" altLang="en-US" sz="900">
                <a:solidFill>
                  <a:schemeClr val="accent1">
                    <a:lumMod val="75000"/>
                  </a:schemeClr>
                </a:solidFill>
                <a:sym typeface="+mn-ea"/>
              </a:rPr>
              <a:t>单位冲激响应得到零状态</a:t>
            </a:r>
            <a:r>
              <a:rPr lang="zh-CN" altLang="en-US" sz="900">
                <a:solidFill>
                  <a:schemeClr val="accent1">
                    <a:lumMod val="75000"/>
                  </a:schemeClr>
                </a:solidFill>
                <a:sym typeface="+mn-ea"/>
              </a:rPr>
              <a:t>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p>
          <a:p>
            <a:pPr indent="0" algn="l" fontAlgn="auto">
              <a:lnSpc>
                <a:spcPct val="100000"/>
              </a:lnSpc>
              <a:buClrTx/>
              <a:buSzTx/>
              <a:buFontTx/>
            </a:pPr>
            <a:endParaRPr lang="zh-CN" altLang="en-US" sz="900"/>
          </a:p>
        </p:txBody>
      </p:sp>
      <p:sp>
        <p:nvSpPr>
          <p:cNvPr id="4" name="文本框 3"/>
          <p:cNvSpPr txBox="1"/>
          <p:nvPr/>
        </p:nvSpPr>
        <p:spPr>
          <a:xfrm>
            <a:off x="321945" y="313690"/>
            <a:ext cx="4668520" cy="460375"/>
          </a:xfrm>
          <a:prstGeom prst="rect">
            <a:avLst/>
          </a:prstGeom>
          <a:noFill/>
        </p:spPr>
        <p:txBody>
          <a:bodyPr wrap="square" rtlCol="0">
            <a:spAutoFit/>
          </a:bodyPr>
          <a:p>
            <a:r>
              <a:rPr lang="zh-CN" altLang="en-US" sz="2400">
                <a:sym typeface="+mn-ea"/>
              </a:rPr>
              <a:t>例子：</a:t>
            </a:r>
            <a:r>
              <a:rPr lang="en-US" altLang="zh-CN" sz="2400">
                <a:sym typeface="+mn-ea"/>
              </a:rPr>
              <a:t>RLC</a:t>
            </a:r>
            <a:r>
              <a:rPr lang="zh-CN" altLang="en-US" sz="2400">
                <a:sym typeface="+mn-ea"/>
              </a:rPr>
              <a:t>电路的</a:t>
            </a:r>
            <a:r>
              <a:rPr lang="zh-CN" altLang="en-US" sz="2400">
                <a:sym typeface="+mn-ea"/>
              </a:rPr>
              <a:t>频域计算</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939800" y="2026285"/>
            <a:ext cx="3326765" cy="448754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rPr>
              <a:t>写出时域控制</a:t>
            </a:r>
            <a:r>
              <a:rPr lang="zh-CN" altLang="en-US" sz="900">
                <a:solidFill>
                  <a:schemeClr val="accent1">
                    <a:lumMod val="75000"/>
                  </a:schemeClr>
                </a:solidFill>
              </a:rPr>
              <a:t>方程: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对控制方程两端做傅里叶变换，将微分方程转换为代数方程，得到频域输出信号</a:t>
            </a:r>
            <a:r>
              <a:rPr lang="zh-CN" altLang="en-US" sz="900">
                <a:solidFill>
                  <a:schemeClr val="accent1">
                    <a:lumMod val="75000"/>
                  </a:schemeClr>
                </a:solidFill>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对频域输出信号做傅里叶反变换得到零状态</a:t>
            </a:r>
            <a:r>
              <a:rPr lang="zh-CN" altLang="en-US" sz="900">
                <a:solidFill>
                  <a:schemeClr val="accent1">
                    <a:lumMod val="75000"/>
                  </a:schemeClr>
                </a:solidFill>
                <a:sym typeface="+mn-ea"/>
              </a:rPr>
              <a:t>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p>
          <a:p>
            <a:pPr indent="0" algn="l" fontAlgn="auto">
              <a:lnSpc>
                <a:spcPct val="100000"/>
              </a:lnSpc>
              <a:buClrTx/>
              <a:buSzTx/>
              <a:buFontTx/>
            </a:pPr>
            <a:endParaRPr lang="zh-CN" altLang="en-US" sz="900"/>
          </a:p>
        </p:txBody>
      </p:sp>
      <p:sp>
        <p:nvSpPr>
          <p:cNvPr id="15" name="文本框 14"/>
          <p:cNvSpPr txBox="1"/>
          <p:nvPr/>
        </p:nvSpPr>
        <p:spPr>
          <a:xfrm>
            <a:off x="7872730" y="340360"/>
            <a:ext cx="4099560" cy="805180"/>
          </a:xfrm>
          <a:prstGeom prst="rect">
            <a:avLst/>
          </a:prstGeom>
          <a:noFill/>
        </p:spPr>
        <p:txBody>
          <a:bodyPr wrap="square" rtlCol="0">
            <a:noAutofit/>
          </a:bodyPr>
          <a:p>
            <a:pPr algn="l"/>
            <a:r>
              <a:rPr lang="zh-CN" altLang="en-US" sz="1200">
                <a:sym typeface="+mn-ea"/>
              </a:rPr>
              <a:t>如图所示</a:t>
            </a:r>
            <a:r>
              <a:rPr lang="en-US" altLang="zh-CN" sz="1200">
                <a:sym typeface="+mn-ea"/>
              </a:rPr>
              <a:t>RLC</a:t>
            </a:r>
            <a:r>
              <a:rPr lang="zh-CN" altLang="en-US" sz="1200">
                <a:sym typeface="+mn-ea"/>
              </a:rPr>
              <a:t>串联电路，已知输入信号</a:t>
            </a:r>
            <a:r>
              <a:rPr lang="en-US" altLang="zh-CN" sz="1200">
                <a:sym typeface="+mn-ea"/>
              </a:rPr>
              <a:t>U</a:t>
            </a:r>
            <a:r>
              <a:rPr lang="en-US" altLang="zh-CN" sz="1200" baseline="-25000">
                <a:sym typeface="+mn-ea"/>
              </a:rPr>
              <a:t>0</a:t>
            </a:r>
            <a:r>
              <a:rPr lang="en-US" altLang="zh-CN" sz="1200">
                <a:sym typeface="+mn-ea"/>
              </a:rPr>
              <a:t>(t)</a:t>
            </a:r>
            <a:r>
              <a:rPr lang="zh-CN" altLang="en-US" sz="1200">
                <a:sym typeface="+mn-ea"/>
              </a:rPr>
              <a:t>为单位阶跃信号，电阻</a:t>
            </a:r>
            <a:r>
              <a:rPr lang="en-US" altLang="zh-CN" sz="1200">
                <a:sym typeface="+mn-ea"/>
              </a:rPr>
              <a:t>R=125ohm</a:t>
            </a:r>
            <a:r>
              <a:rPr lang="zh-CN" altLang="en-US" sz="1200">
                <a:sym typeface="+mn-ea"/>
              </a:rPr>
              <a:t>，电感</a:t>
            </a:r>
            <a:r>
              <a:rPr lang="en-US" altLang="zh-CN" sz="1200">
                <a:sym typeface="+mn-ea"/>
              </a:rPr>
              <a:t>L=0.25H</a:t>
            </a:r>
            <a:r>
              <a:rPr lang="zh-CN" altLang="en-US" sz="1200">
                <a:sym typeface="+mn-ea"/>
              </a:rPr>
              <a:t>，电容</a:t>
            </a:r>
            <a:r>
              <a:rPr lang="en-US" altLang="zh-CN" sz="1200">
                <a:sym typeface="+mn-ea"/>
              </a:rPr>
              <a:t>C=100uF</a:t>
            </a:r>
            <a:r>
              <a:rPr lang="zh-CN" altLang="en-US" sz="1200">
                <a:sym typeface="+mn-ea"/>
              </a:rPr>
              <a:t>，</a:t>
            </a:r>
            <a:r>
              <a:rPr lang="zh-CN" altLang="en-US" sz="1200">
                <a:sym typeface="+mn-ea"/>
              </a:rPr>
              <a:t>零时刻</a:t>
            </a:r>
            <a:r>
              <a:rPr lang="zh-CN" altLang="en-US" sz="1200">
                <a:sym typeface="+mn-ea"/>
              </a:rPr>
              <a:t>电感的电流为</a:t>
            </a:r>
            <a:r>
              <a:rPr lang="en-US" altLang="zh-CN" sz="1200">
                <a:sym typeface="+mn-ea"/>
              </a:rPr>
              <a:t>0A</a:t>
            </a:r>
            <a:r>
              <a:rPr lang="zh-CN" altLang="en-US" sz="1200">
                <a:sym typeface="+mn-ea"/>
              </a:rPr>
              <a:t>，电容的电压为</a:t>
            </a:r>
            <a:r>
              <a:rPr lang="en-US" altLang="zh-CN" sz="1200">
                <a:sym typeface="+mn-ea"/>
              </a:rPr>
              <a:t>-2V</a:t>
            </a:r>
            <a:r>
              <a:rPr lang="zh-CN" altLang="en-US" sz="1200">
                <a:sym typeface="+mn-ea"/>
              </a:rPr>
              <a:t>，</a:t>
            </a:r>
            <a:r>
              <a:rPr lang="zh-CN" altLang="en-US" sz="1200"/>
              <a:t>使用频域分析</a:t>
            </a:r>
            <a:r>
              <a:rPr lang="zh-CN" altLang="en-US" sz="1200"/>
              <a:t>求电容两端电压</a:t>
            </a:r>
            <a:r>
              <a:rPr lang="en-US" altLang="zh-CN" sz="1200"/>
              <a:t>U</a:t>
            </a:r>
            <a:r>
              <a:rPr lang="en-US" altLang="zh-CN" sz="1200" baseline="-25000"/>
              <a:t>c</a:t>
            </a:r>
            <a:r>
              <a:rPr lang="en-US" altLang="zh-CN" sz="1200"/>
              <a:t>(t)?</a:t>
            </a:r>
            <a:endParaRPr lang="zh-CN" altLang="en-US" sz="1200"/>
          </a:p>
        </p:txBody>
      </p:sp>
      <p:graphicFrame>
        <p:nvGraphicFramePr>
          <p:cNvPr id="9" name="对象 8">
            <a:hlinkClick r:id="" action="ppaction://ole?verb="/>
          </p:cNvPr>
          <p:cNvGraphicFramePr>
            <a:graphicFrameLocks noChangeAspect="1"/>
          </p:cNvGraphicFramePr>
          <p:nvPr/>
        </p:nvGraphicFramePr>
        <p:xfrm>
          <a:off x="1204913" y="2939415"/>
          <a:ext cx="2134235" cy="986155"/>
        </p:xfrm>
        <a:graphic>
          <a:graphicData uri="http://schemas.openxmlformats.org/presentationml/2006/ole">
            <mc:AlternateContent xmlns:mc="http://schemas.openxmlformats.org/markup-compatibility/2006">
              <mc:Choice xmlns:v="urn:schemas-microsoft-com:vml" Requires="v">
                <p:oleObj spid="_x0000_s11" name="" r:id="rId2" imgW="2971800" imgH="1371600" progId="Equation.KSEE3">
                  <p:embed/>
                </p:oleObj>
              </mc:Choice>
              <mc:Fallback>
                <p:oleObj name="" r:id="rId2" imgW="2971800" imgH="1371600" progId="Equation.KSEE3">
                  <p:embed/>
                  <p:pic>
                    <p:nvPicPr>
                      <p:cNvPr id="0" name="图片 1024"/>
                      <p:cNvPicPr/>
                      <p:nvPr/>
                    </p:nvPicPr>
                    <p:blipFill>
                      <a:blip r:embed="rId3"/>
                      <a:stretch>
                        <a:fillRect/>
                      </a:stretch>
                    </p:blipFill>
                    <p:spPr>
                      <a:xfrm>
                        <a:off x="1204913" y="2939415"/>
                        <a:ext cx="2134235" cy="98615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1205230" y="2231073"/>
          <a:ext cx="1967230" cy="331470"/>
        </p:xfrm>
        <a:graphic>
          <a:graphicData uri="http://schemas.openxmlformats.org/presentationml/2006/ole">
            <mc:AlternateContent xmlns:mc="http://schemas.openxmlformats.org/markup-compatibility/2006">
              <mc:Choice xmlns:v="urn:schemas-microsoft-com:vml" Requires="v">
                <p:oleObj spid="_x0000_s1025" name="" r:id="rId4" imgW="2565400" imgH="431800" progId="Equation.KSEE3">
                  <p:embed/>
                </p:oleObj>
              </mc:Choice>
              <mc:Fallback>
                <p:oleObj name="" r:id="rId4" imgW="2565400" imgH="431800" progId="Equation.KSEE3">
                  <p:embed/>
                  <p:pic>
                    <p:nvPicPr>
                      <p:cNvPr id="0" name="图片 1024"/>
                      <p:cNvPicPr/>
                      <p:nvPr/>
                    </p:nvPicPr>
                    <p:blipFill>
                      <a:blip r:embed="rId5"/>
                      <a:stretch>
                        <a:fillRect/>
                      </a:stretch>
                    </p:blipFill>
                    <p:spPr>
                      <a:xfrm>
                        <a:off x="1205230" y="2231073"/>
                        <a:ext cx="1967230" cy="33147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204913" y="4159251"/>
          <a:ext cx="3262630" cy="1732280"/>
        </p:xfrm>
        <a:graphic>
          <a:graphicData uri="http://schemas.openxmlformats.org/presentationml/2006/ole">
            <mc:AlternateContent xmlns:mc="http://schemas.openxmlformats.org/markup-compatibility/2006">
              <mc:Choice xmlns:v="urn:schemas-microsoft-com:vml" Requires="v">
                <p:oleObj spid="_x0000_s3" name="" r:id="rId6" imgW="4902200" imgH="2590800" progId="Equation.KSEE3">
                  <p:embed/>
                </p:oleObj>
              </mc:Choice>
              <mc:Fallback>
                <p:oleObj name="" r:id="rId6" imgW="4902200" imgH="2590800" progId="Equation.KSEE3">
                  <p:embed/>
                  <p:pic>
                    <p:nvPicPr>
                      <p:cNvPr id="0" name="图片 1024"/>
                      <p:cNvPicPr/>
                      <p:nvPr/>
                    </p:nvPicPr>
                    <p:blipFill>
                      <a:blip r:embed="rId7"/>
                      <a:stretch>
                        <a:fillRect/>
                      </a:stretch>
                    </p:blipFill>
                    <p:spPr>
                      <a:xfrm>
                        <a:off x="1204913" y="4159251"/>
                        <a:ext cx="3262630" cy="1732280"/>
                      </a:xfrm>
                      <a:prstGeom prst="rect">
                        <a:avLst/>
                      </a:prstGeom>
                    </p:spPr>
                  </p:pic>
                </p:oleObj>
              </mc:Fallback>
            </mc:AlternateContent>
          </a:graphicData>
        </a:graphic>
      </p:graphicFrame>
      <p:sp>
        <p:nvSpPr>
          <p:cNvPr id="21" name="文本框 20"/>
          <p:cNvSpPr txBox="1"/>
          <p:nvPr/>
        </p:nvSpPr>
        <p:spPr>
          <a:xfrm>
            <a:off x="779145" y="1718945"/>
            <a:ext cx="3993515" cy="275590"/>
          </a:xfrm>
          <a:prstGeom prst="rect">
            <a:avLst/>
          </a:prstGeom>
          <a:noFill/>
        </p:spPr>
        <p:txBody>
          <a:bodyPr wrap="square" rtlCol="0" anchor="t">
            <a:spAutoFit/>
          </a:bodyPr>
          <a:p>
            <a:r>
              <a:rPr lang="zh-CN" altLang="en-US" sz="1200">
                <a:sym typeface="+mn-ea"/>
              </a:rPr>
              <a:t>方法一：通过傅里叶变换</a:t>
            </a:r>
            <a:r>
              <a:rPr lang="zh-CN" altLang="en-US" sz="1200">
                <a:sym typeface="+mn-ea"/>
              </a:rPr>
              <a:t>求解控制方程，</a:t>
            </a:r>
            <a:r>
              <a:rPr lang="zh-CN" altLang="en-US" sz="1200">
                <a:sym typeface="+mn-ea"/>
              </a:rPr>
              <a:t>得到零状态</a:t>
            </a:r>
            <a:r>
              <a:rPr lang="zh-CN" altLang="en-US" sz="1200">
                <a:sym typeface="+mn-ea"/>
              </a:rPr>
              <a:t>响应</a:t>
            </a:r>
            <a:endParaRPr lang="zh-CN" altLang="en-US" sz="1200">
              <a:sym typeface="+mn-ea"/>
            </a:endParaRPr>
          </a:p>
        </p:txBody>
      </p:sp>
      <p:sp>
        <p:nvSpPr>
          <p:cNvPr id="6" name="文本框 5"/>
          <p:cNvSpPr txBox="1"/>
          <p:nvPr/>
        </p:nvSpPr>
        <p:spPr>
          <a:xfrm>
            <a:off x="6151245" y="1724025"/>
            <a:ext cx="4924425" cy="275590"/>
          </a:xfrm>
          <a:prstGeom prst="rect">
            <a:avLst/>
          </a:prstGeom>
          <a:noFill/>
        </p:spPr>
        <p:txBody>
          <a:bodyPr wrap="square" rtlCol="0" anchor="t">
            <a:spAutoFit/>
          </a:bodyPr>
          <a:p>
            <a:r>
              <a:rPr lang="zh-CN" altLang="en-US" sz="1200">
                <a:sym typeface="+mn-ea"/>
              </a:rPr>
              <a:t>方法二</a:t>
            </a:r>
            <a:r>
              <a:rPr lang="en-US" altLang="zh-CN" sz="1200">
                <a:sym typeface="+mn-ea"/>
              </a:rPr>
              <a:t>(</a:t>
            </a:r>
            <a:r>
              <a:rPr lang="zh-CN" altLang="en-US" sz="1200">
                <a:sym typeface="+mn-ea"/>
              </a:rPr>
              <a:t>模型法</a:t>
            </a:r>
            <a:r>
              <a:rPr lang="en-US" altLang="zh-CN" sz="1200">
                <a:sym typeface="+mn-ea"/>
              </a:rPr>
              <a:t>)</a:t>
            </a:r>
            <a:r>
              <a:rPr lang="zh-CN" altLang="en-US" sz="1200">
                <a:sym typeface="+mn-ea"/>
              </a:rPr>
              <a:t>：使用频域模型代替时域</a:t>
            </a:r>
            <a:r>
              <a:rPr lang="zh-CN" altLang="en-US" sz="1200">
                <a:sym typeface="+mn-ea"/>
              </a:rPr>
              <a:t>模型，再计算零状态</a:t>
            </a:r>
            <a:r>
              <a:rPr lang="zh-CN" altLang="en-US" sz="1200">
                <a:sym typeface="+mn-ea"/>
              </a:rPr>
              <a:t>响应</a:t>
            </a:r>
            <a:endParaRPr lang="zh-CN" altLang="en-US" sz="1200">
              <a:sym typeface="+mn-ea"/>
            </a:endParaRPr>
          </a:p>
        </p:txBody>
      </p:sp>
      <p:graphicFrame>
        <p:nvGraphicFramePr>
          <p:cNvPr id="17" name="对象 16">
            <a:hlinkClick r:id="" action="ppaction://ole?verb="/>
          </p:cNvPr>
          <p:cNvGraphicFramePr>
            <a:graphicFrameLocks noChangeAspect="1"/>
          </p:cNvGraphicFramePr>
          <p:nvPr/>
        </p:nvGraphicFramePr>
        <p:xfrm>
          <a:off x="6650039" y="5017770"/>
          <a:ext cx="4354195" cy="329565"/>
        </p:xfrm>
        <a:graphic>
          <a:graphicData uri="http://schemas.openxmlformats.org/presentationml/2006/ole">
            <mc:AlternateContent xmlns:mc="http://schemas.openxmlformats.org/markup-compatibility/2006">
              <mc:Choice xmlns:v="urn:schemas-microsoft-com:vml" Requires="v">
                <p:oleObj spid="_x0000_s18" name="" r:id="rId8" imgW="6057900" imgH="457200" progId="Equation.KSEE3">
                  <p:embed/>
                </p:oleObj>
              </mc:Choice>
              <mc:Fallback>
                <p:oleObj name="" r:id="rId8" imgW="6057900" imgH="457200" progId="Equation.KSEE3">
                  <p:embed/>
                  <p:pic>
                    <p:nvPicPr>
                      <p:cNvPr id="0" name="图片 1024"/>
                      <p:cNvPicPr/>
                      <p:nvPr/>
                    </p:nvPicPr>
                    <p:blipFill>
                      <a:blip r:embed="rId9"/>
                      <a:stretch>
                        <a:fillRect/>
                      </a:stretch>
                    </p:blipFill>
                    <p:spPr>
                      <a:xfrm>
                        <a:off x="6650039" y="5017770"/>
                        <a:ext cx="4354195" cy="329565"/>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7123113" y="5583555"/>
          <a:ext cx="2911475" cy="1082675"/>
        </p:xfrm>
        <a:graphic>
          <a:graphicData uri="http://schemas.openxmlformats.org/presentationml/2006/ole">
            <mc:AlternateContent xmlns:mc="http://schemas.openxmlformats.org/markup-compatibility/2006">
              <mc:Choice xmlns:v="urn:schemas-microsoft-com:vml" Requires="v">
                <p:oleObj spid="_x0000_s20" name="" r:id="rId10" imgW="4051300" imgH="1498600" progId="Equation.KSEE3">
                  <p:embed/>
                </p:oleObj>
              </mc:Choice>
              <mc:Fallback>
                <p:oleObj name="" r:id="rId10" imgW="4051300" imgH="1498600" progId="Equation.KSEE3">
                  <p:embed/>
                  <p:pic>
                    <p:nvPicPr>
                      <p:cNvPr id="0" name="图片 1024"/>
                      <p:cNvPicPr/>
                      <p:nvPr/>
                    </p:nvPicPr>
                    <p:blipFill>
                      <a:blip r:embed="rId11"/>
                      <a:stretch>
                        <a:fillRect/>
                      </a:stretch>
                    </p:blipFill>
                    <p:spPr>
                      <a:xfrm>
                        <a:off x="7123113" y="5583555"/>
                        <a:ext cx="2911475" cy="1082675"/>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6400802" y="3810636"/>
          <a:ext cx="3853180" cy="970915"/>
        </p:xfrm>
        <a:graphic>
          <a:graphicData uri="http://schemas.openxmlformats.org/presentationml/2006/ole">
            <mc:AlternateContent xmlns:mc="http://schemas.openxmlformats.org/markup-compatibility/2006">
              <mc:Choice xmlns:v="urn:schemas-microsoft-com:vml" Requires="v">
                <p:oleObj spid="_x0000_s25" name="" r:id="rId12" imgW="5359400" imgH="1346200" progId="Equation.KSEE3">
                  <p:embed/>
                </p:oleObj>
              </mc:Choice>
              <mc:Fallback>
                <p:oleObj name="" r:id="rId12" imgW="5359400" imgH="1346200" progId="Equation.KSEE3">
                  <p:embed/>
                  <p:pic>
                    <p:nvPicPr>
                      <p:cNvPr id="0" name="图片 1024"/>
                      <p:cNvPicPr/>
                      <p:nvPr/>
                    </p:nvPicPr>
                    <p:blipFill>
                      <a:blip r:embed="rId13"/>
                      <a:stretch>
                        <a:fillRect/>
                      </a:stretch>
                    </p:blipFill>
                    <p:spPr>
                      <a:xfrm>
                        <a:off x="6400802" y="3810636"/>
                        <a:ext cx="3853180" cy="970915"/>
                      </a:xfrm>
                      <a:prstGeom prst="rect">
                        <a:avLst/>
                      </a:prstGeom>
                    </p:spPr>
                  </p:pic>
                </p:oleObj>
              </mc:Fallback>
            </mc:AlternateContent>
          </a:graphicData>
        </a:graphic>
      </p:graphicFrame>
      <p:pic>
        <p:nvPicPr>
          <p:cNvPr id="7" name="图片 6"/>
          <p:cNvPicPr>
            <a:picLocks noChangeAspect="1"/>
          </p:cNvPicPr>
          <p:nvPr/>
        </p:nvPicPr>
        <p:blipFill>
          <a:blip r:embed="rId14"/>
          <a:stretch>
            <a:fillRect/>
          </a:stretch>
        </p:blipFill>
        <p:spPr>
          <a:xfrm>
            <a:off x="7298055" y="2250440"/>
            <a:ext cx="2302510" cy="1321435"/>
          </a:xfrm>
          <a:prstGeom prst="rect">
            <a:avLst/>
          </a:prstGeom>
        </p:spPr>
      </p:pic>
      <p:cxnSp>
        <p:nvCxnSpPr>
          <p:cNvPr id="74" name="直接连接符 73"/>
          <p:cNvCxnSpPr/>
          <p:nvPr/>
        </p:nvCxnSpPr>
        <p:spPr>
          <a:xfrm flipH="1">
            <a:off x="5034915" y="1613535"/>
            <a:ext cx="4445" cy="524827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例子：电路的频域分析（相量</a:t>
            </a:r>
            <a:r>
              <a:rPr lang="zh-CN" altLang="en-US" sz="2400">
                <a:sym typeface="+mn-ea"/>
              </a:rPr>
              <a:t>法）</a:t>
            </a:r>
            <a:endParaRPr lang="zh-CN" altLang="en-US" sz="24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四</a:t>
            </a:r>
            <a:r>
              <a:rPr lang="en-US" altLang="zh-CN" sz="2800">
                <a:sym typeface="+mn-ea"/>
              </a:rPr>
              <a:t>. </a:t>
            </a:r>
            <a:r>
              <a:rPr lang="zh-CN" altLang="en-US" sz="2800">
                <a:sym typeface="+mn-ea"/>
              </a:rPr>
              <a:t>连续信号的复频域分析</a:t>
            </a:r>
            <a:r>
              <a:rPr lang="en-US" altLang="zh-CN" sz="2800">
                <a:sym typeface="+mn-ea"/>
              </a:rPr>
              <a:t>—</a:t>
            </a:r>
            <a:r>
              <a:rPr lang="zh-CN" altLang="en-US" sz="2800">
                <a:sym typeface="+mn-ea"/>
              </a:rPr>
              <a:t>拉普拉斯变换</a:t>
            </a:r>
            <a:endParaRPr lang="zh-CN" altLang="en-US"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一</a:t>
            </a:r>
            <a:r>
              <a:rPr lang="en-US" altLang="zh-CN" sz="2800">
                <a:sym typeface="+mn-ea"/>
              </a:rPr>
              <a:t>. </a:t>
            </a:r>
            <a:r>
              <a:rPr lang="zh-CN" altLang="en-US" sz="2800">
                <a:sym typeface="+mn-ea"/>
              </a:rPr>
              <a:t>概述</a:t>
            </a:r>
            <a:endParaRPr lang="zh-CN" altLang="en-US" sz="280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5229860" cy="460375"/>
          </a:xfrm>
          <a:prstGeom prst="rect">
            <a:avLst/>
          </a:prstGeom>
          <a:noFill/>
        </p:spPr>
        <p:txBody>
          <a:bodyPr wrap="square" rtlCol="0">
            <a:spAutoFit/>
          </a:bodyPr>
          <a:p>
            <a:r>
              <a:rPr lang="zh-CN" altLang="en-US" sz="2400">
                <a:sym typeface="+mn-ea"/>
              </a:rPr>
              <a:t>信号的</a:t>
            </a:r>
            <a:r>
              <a:rPr lang="zh-CN" altLang="en-US" sz="2400">
                <a:sym typeface="+mn-ea"/>
              </a:rPr>
              <a:t>复</a:t>
            </a:r>
            <a:r>
              <a:rPr lang="zh-CN" altLang="en-US" sz="2400">
                <a:sym typeface="+mn-ea"/>
              </a:rPr>
              <a:t>频域分析</a:t>
            </a:r>
            <a:r>
              <a:rPr lang="en-US" altLang="zh-CN" sz="2400">
                <a:sym typeface="+mn-ea"/>
              </a:rPr>
              <a:t>—</a:t>
            </a:r>
            <a:r>
              <a:rPr lang="zh-CN" altLang="en-US" sz="2400">
                <a:sym typeface="+mn-ea"/>
              </a:rPr>
              <a:t>拉普拉斯变换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649605" y="974090"/>
            <a:ext cx="1591945" cy="4425315"/>
          </a:xfrm>
          <a:prstGeom prst="rect">
            <a:avLst/>
          </a:prstGeom>
          <a:noFill/>
        </p:spPr>
        <p:txBody>
          <a:bodyPr wrap="square" rtlCol="0">
            <a:noAutofit/>
          </a:bodyPr>
          <a:p>
            <a:pPr algn="l">
              <a:buClrTx/>
              <a:buSzTx/>
              <a:buFontTx/>
            </a:pPr>
            <a:r>
              <a:rPr lang="zh-CN" altLang="en-US" sz="900">
                <a:solidFill>
                  <a:schemeClr val="accent1">
                    <a:lumMod val="75000"/>
                  </a:schemeClr>
                </a:solidFill>
              </a:rPr>
              <a:t>双边拉</a:t>
            </a:r>
            <a:r>
              <a:rPr lang="zh-CN" altLang="en-US" sz="900">
                <a:solidFill>
                  <a:schemeClr val="accent1">
                    <a:lumMod val="75000"/>
                  </a:schemeClr>
                </a:solidFill>
              </a:rPr>
              <a:t>氏变换:</a:t>
            </a:r>
            <a:endParaRPr lang="zh-CN" altLang="en-US" sz="900">
              <a:solidFill>
                <a:schemeClr val="accent1">
                  <a:lumMod val="75000"/>
                </a:schemeClr>
              </a:solidFill>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单边拉</a:t>
            </a:r>
            <a:r>
              <a:rPr lang="zh-CN" altLang="en-US" sz="900">
                <a:solidFill>
                  <a:schemeClr val="accent1">
                    <a:lumMod val="75000"/>
                  </a:schemeClr>
                </a:solidFill>
                <a:sym typeface="+mn-ea"/>
              </a:rPr>
              <a:t>氏变换: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常见函数的拉</a:t>
            </a:r>
            <a:r>
              <a:rPr lang="zh-CN" altLang="en-US" sz="900">
                <a:solidFill>
                  <a:schemeClr val="accent1">
                    <a:lumMod val="75000"/>
                  </a:schemeClr>
                </a:solidFill>
                <a:sym typeface="+mn-ea"/>
              </a:rPr>
              <a:t>氏变换</a:t>
            </a:r>
            <a:r>
              <a:rPr lang="zh-CN" altLang="en-US" sz="900">
                <a:solidFill>
                  <a:schemeClr val="accent1">
                    <a:lumMod val="75000"/>
                  </a:schemeClr>
                </a:solidFill>
              </a:rPr>
              <a:t>:</a:t>
            </a:r>
            <a:endParaRPr lang="zh-CN" altLang="en-US" sz="900">
              <a:solidFill>
                <a:schemeClr val="accent1">
                  <a:lumMod val="75000"/>
                </a:schemeClr>
              </a:solidFill>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32" name="对象 31">
            <a:hlinkClick r:id="" action="ppaction://ole?verb="/>
          </p:cNvPr>
          <p:cNvGraphicFramePr>
            <a:graphicFrameLocks noChangeAspect="1"/>
          </p:cNvGraphicFramePr>
          <p:nvPr/>
        </p:nvGraphicFramePr>
        <p:xfrm>
          <a:off x="979170" y="1697990"/>
          <a:ext cx="3820160" cy="645795"/>
        </p:xfrm>
        <a:graphic>
          <a:graphicData uri="http://schemas.openxmlformats.org/presentationml/2006/ole">
            <mc:AlternateContent xmlns:mc="http://schemas.openxmlformats.org/markup-compatibility/2006">
              <mc:Choice xmlns:v="urn:schemas-microsoft-com:vml" Requires="v">
                <p:oleObj spid="_x0000_s33" name="" r:id="rId1" imgW="5321300" imgH="889000" progId="Equation.KSEE3">
                  <p:embed/>
                </p:oleObj>
              </mc:Choice>
              <mc:Fallback>
                <p:oleObj name="" r:id="rId1" imgW="5321300" imgH="889000" progId="Equation.KSEE3">
                  <p:embed/>
                  <p:pic>
                    <p:nvPicPr>
                      <p:cNvPr id="0" name="图片 1024"/>
                      <p:cNvPicPr/>
                      <p:nvPr/>
                    </p:nvPicPr>
                    <p:blipFill>
                      <a:blip r:embed="rId2"/>
                      <a:stretch>
                        <a:fillRect/>
                      </a:stretch>
                    </p:blipFill>
                    <p:spPr>
                      <a:xfrm>
                        <a:off x="979170" y="1697990"/>
                        <a:ext cx="3820160" cy="645795"/>
                      </a:xfrm>
                      <a:prstGeom prst="rect">
                        <a:avLst/>
                      </a:prstGeom>
                    </p:spPr>
                  </p:pic>
                </p:oleObj>
              </mc:Fallback>
            </mc:AlternateContent>
          </a:graphicData>
        </a:graphic>
      </p:graphicFrame>
      <p:graphicFrame>
        <p:nvGraphicFramePr>
          <p:cNvPr id="58" name="对象 57">
            <a:hlinkClick r:id="" action="ppaction://ole?verb="/>
          </p:cNvPr>
          <p:cNvGraphicFramePr>
            <a:graphicFrameLocks noChangeAspect="1"/>
          </p:cNvGraphicFramePr>
          <p:nvPr/>
        </p:nvGraphicFramePr>
        <p:xfrm>
          <a:off x="796290" y="1205865"/>
          <a:ext cx="4074795" cy="470535"/>
        </p:xfrm>
        <a:graphic>
          <a:graphicData uri="http://schemas.openxmlformats.org/presentationml/2006/ole">
            <mc:AlternateContent xmlns:mc="http://schemas.openxmlformats.org/markup-compatibility/2006">
              <mc:Choice xmlns:v="urn:schemas-microsoft-com:vml" Requires="v">
                <p:oleObj spid="_x0000_s59" name="" r:id="rId3" imgW="6349365" imgH="723900" progId="Equation.KSEE3">
                  <p:embed/>
                </p:oleObj>
              </mc:Choice>
              <mc:Fallback>
                <p:oleObj name="" r:id="rId3" imgW="6349365" imgH="723900" progId="Equation.KSEE3">
                  <p:embed/>
                  <p:pic>
                    <p:nvPicPr>
                      <p:cNvPr id="0" name="图片 1024"/>
                      <p:cNvPicPr/>
                      <p:nvPr/>
                    </p:nvPicPr>
                    <p:blipFill>
                      <a:blip r:embed="rId4"/>
                      <a:stretch>
                        <a:fillRect/>
                      </a:stretch>
                    </p:blipFill>
                    <p:spPr>
                      <a:xfrm>
                        <a:off x="796290" y="1205865"/>
                        <a:ext cx="4074795" cy="470535"/>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758508" y="2588578"/>
          <a:ext cx="4454525" cy="610870"/>
        </p:xfrm>
        <a:graphic>
          <a:graphicData uri="http://schemas.openxmlformats.org/presentationml/2006/ole">
            <mc:AlternateContent xmlns:mc="http://schemas.openxmlformats.org/markup-compatibility/2006">
              <mc:Choice xmlns:v="urn:schemas-microsoft-com:vml" Requires="v">
                <p:oleObj spid="_x0000_s3" name="" r:id="rId5" imgW="6934200" imgH="939800" progId="Equation.KSEE3">
                  <p:embed/>
                </p:oleObj>
              </mc:Choice>
              <mc:Fallback>
                <p:oleObj name="" r:id="rId5" imgW="6934200" imgH="939800" progId="Equation.KSEE3">
                  <p:embed/>
                  <p:pic>
                    <p:nvPicPr>
                      <p:cNvPr id="0" name="图片 1024"/>
                      <p:cNvPicPr/>
                      <p:nvPr/>
                    </p:nvPicPr>
                    <p:blipFill>
                      <a:blip r:embed="rId6"/>
                      <a:stretch>
                        <a:fillRect/>
                      </a:stretch>
                    </p:blipFill>
                    <p:spPr>
                      <a:xfrm>
                        <a:off x="758508" y="2588578"/>
                        <a:ext cx="4454525" cy="61087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1521460" y="3238500"/>
          <a:ext cx="2509520" cy="590550"/>
        </p:xfrm>
        <a:graphic>
          <a:graphicData uri="http://schemas.openxmlformats.org/presentationml/2006/ole">
            <mc:AlternateContent xmlns:mc="http://schemas.openxmlformats.org/markup-compatibility/2006">
              <mc:Choice xmlns:v="urn:schemas-microsoft-com:vml" Requires="v">
                <p:oleObj spid="_x0000_s6" name="" r:id="rId7" imgW="3276600" imgH="762000" progId="Equation.KSEE3">
                  <p:embed/>
                </p:oleObj>
              </mc:Choice>
              <mc:Fallback>
                <p:oleObj name="" r:id="rId7" imgW="3276600" imgH="762000" progId="Equation.KSEE3">
                  <p:embed/>
                  <p:pic>
                    <p:nvPicPr>
                      <p:cNvPr id="0" name="图片 1024"/>
                      <p:cNvPicPr/>
                      <p:nvPr/>
                    </p:nvPicPr>
                    <p:blipFill>
                      <a:blip r:embed="rId8"/>
                      <a:stretch>
                        <a:fillRect/>
                      </a:stretch>
                    </p:blipFill>
                    <p:spPr>
                      <a:xfrm>
                        <a:off x="1521460" y="3238500"/>
                        <a:ext cx="2509520" cy="59055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746443" y="3836353"/>
          <a:ext cx="4369435" cy="627380"/>
        </p:xfrm>
        <a:graphic>
          <a:graphicData uri="http://schemas.openxmlformats.org/presentationml/2006/ole">
            <mc:AlternateContent xmlns:mc="http://schemas.openxmlformats.org/markup-compatibility/2006">
              <mc:Choice xmlns:v="urn:schemas-microsoft-com:vml" Requires="v">
                <p:oleObj spid="_x0000_s8" name="" r:id="rId9" imgW="6794500" imgH="965200" progId="Equation.KSEE3">
                  <p:embed/>
                </p:oleObj>
              </mc:Choice>
              <mc:Fallback>
                <p:oleObj name="" r:id="rId9" imgW="6794500" imgH="965200" progId="Equation.KSEE3">
                  <p:embed/>
                  <p:pic>
                    <p:nvPicPr>
                      <p:cNvPr id="0" name="图片 1024"/>
                      <p:cNvPicPr/>
                      <p:nvPr/>
                    </p:nvPicPr>
                    <p:blipFill>
                      <a:blip r:embed="rId10"/>
                      <a:stretch>
                        <a:fillRect/>
                      </a:stretch>
                    </p:blipFill>
                    <p:spPr>
                      <a:xfrm>
                        <a:off x="746443" y="3836353"/>
                        <a:ext cx="4369435" cy="627380"/>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979170" y="4702175"/>
          <a:ext cx="2085975" cy="2143125"/>
        </p:xfrm>
        <a:graphic>
          <a:graphicData uri="http://schemas.openxmlformats.org/presentationml/2006/ole">
            <mc:AlternateContent xmlns:mc="http://schemas.openxmlformats.org/markup-compatibility/2006">
              <mc:Choice xmlns:v="urn:schemas-microsoft-com:vml" Requires="v">
                <p:oleObj spid="_x0000_s55" name="" r:id="rId11" imgW="3187700" imgH="3225800" progId="Equation.KSEE3">
                  <p:embed/>
                </p:oleObj>
              </mc:Choice>
              <mc:Fallback>
                <p:oleObj name="" r:id="rId11" imgW="3187700" imgH="3225800" progId="Equation.KSEE3">
                  <p:embed/>
                  <p:pic>
                    <p:nvPicPr>
                      <p:cNvPr id="0" name="图片 1024"/>
                      <p:cNvPicPr/>
                      <p:nvPr/>
                    </p:nvPicPr>
                    <p:blipFill>
                      <a:blip r:embed="rId12"/>
                      <a:stretch>
                        <a:fillRect/>
                      </a:stretch>
                    </p:blipFill>
                    <p:spPr>
                      <a:xfrm>
                        <a:off x="979170" y="4702175"/>
                        <a:ext cx="2085975" cy="2143125"/>
                      </a:xfrm>
                      <a:prstGeom prst="rect">
                        <a:avLst/>
                      </a:prstGeom>
                    </p:spPr>
                  </p:pic>
                </p:oleObj>
              </mc:Fallback>
            </mc:AlternateContent>
          </a:graphicData>
        </a:graphic>
      </p:graphicFrame>
      <p:cxnSp>
        <p:nvCxnSpPr>
          <p:cNvPr id="10" name="直接箭头连接符 9"/>
          <p:cNvCxnSpPr/>
          <p:nvPr/>
        </p:nvCxnSpPr>
        <p:spPr>
          <a:xfrm>
            <a:off x="6800215" y="44323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1" name="文本框 10"/>
          <p:cNvSpPr txBox="1"/>
          <p:nvPr/>
        </p:nvSpPr>
        <p:spPr>
          <a:xfrm>
            <a:off x="5807710" y="289560"/>
            <a:ext cx="96012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12" name="文本框 11"/>
          <p:cNvSpPr txBox="1"/>
          <p:nvPr/>
        </p:nvSpPr>
        <p:spPr>
          <a:xfrm>
            <a:off x="7380605" y="128905"/>
            <a:ext cx="1546225" cy="469265"/>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时域</a:t>
            </a:r>
            <a:r>
              <a:rPr lang="en-US" altLang="zh-CN"/>
              <a:t>)</a:t>
            </a:r>
            <a:endParaRPr lang="en-US" altLang="zh-CN" sz="1200"/>
          </a:p>
        </p:txBody>
      </p:sp>
      <p:cxnSp>
        <p:nvCxnSpPr>
          <p:cNvPr id="13" name="直接箭头连接符 12"/>
          <p:cNvCxnSpPr/>
          <p:nvPr/>
        </p:nvCxnSpPr>
        <p:spPr>
          <a:xfrm>
            <a:off x="8959850" y="473710"/>
            <a:ext cx="520065" cy="0"/>
          </a:xfrm>
          <a:prstGeom prst="straightConnector1">
            <a:avLst/>
          </a:prstGeom>
          <a:ln w="1270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14" name="文本框 13"/>
          <p:cNvSpPr txBox="1"/>
          <p:nvPr/>
        </p:nvSpPr>
        <p:spPr>
          <a:xfrm>
            <a:off x="9576435" y="320040"/>
            <a:ext cx="2009140" cy="328930"/>
          </a:xfrm>
          <a:prstGeom prst="rect">
            <a:avLst/>
          </a:prstGeom>
          <a:noFill/>
        </p:spPr>
        <p:txBody>
          <a:bodyPr wrap="square" rtlCol="0">
            <a:noAutofit/>
          </a:bodyPr>
          <a:p>
            <a:r>
              <a:rPr lang="zh-CN" altLang="en-US" sz="1200"/>
              <a:t>全响应</a:t>
            </a:r>
            <a:r>
              <a:rPr lang="en-US" altLang="zh-CN" sz="1200"/>
              <a:t>y(t)</a:t>
            </a:r>
            <a:endParaRPr lang="zh-CN" altLang="en-US" sz="1200"/>
          </a:p>
        </p:txBody>
      </p:sp>
      <p:cxnSp>
        <p:nvCxnSpPr>
          <p:cNvPr id="60" name="直接箭头连接符 59"/>
          <p:cNvCxnSpPr/>
          <p:nvPr/>
        </p:nvCxnSpPr>
        <p:spPr>
          <a:xfrm>
            <a:off x="6209030" y="597535"/>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1" name="文本框 60"/>
          <p:cNvSpPr txBox="1"/>
          <p:nvPr/>
        </p:nvSpPr>
        <p:spPr>
          <a:xfrm>
            <a:off x="6191250" y="679450"/>
            <a:ext cx="1120775"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拉普拉斯正变换</a:t>
            </a:r>
            <a:endParaRPr lang="zh-CN" altLang="en-US" sz="1000">
              <a:latin typeface="宋体" panose="02010600030101010101" pitchFamily="2" charset="-122"/>
              <a:ea typeface="宋体" panose="02010600030101010101" pitchFamily="2" charset="-122"/>
            </a:endParaRPr>
          </a:p>
        </p:txBody>
      </p:sp>
      <p:sp>
        <p:nvSpPr>
          <p:cNvPr id="62" name="文本框 61"/>
          <p:cNvSpPr txBox="1"/>
          <p:nvPr/>
        </p:nvSpPr>
        <p:spPr>
          <a:xfrm>
            <a:off x="5344160" y="1057275"/>
            <a:ext cx="1537335" cy="307975"/>
          </a:xfrm>
          <a:prstGeom prst="rect">
            <a:avLst/>
          </a:prstGeom>
          <a:noFill/>
        </p:spPr>
        <p:txBody>
          <a:bodyPr wrap="square" rtlCol="0">
            <a:noAutofit/>
          </a:bodyPr>
          <a:p>
            <a:r>
              <a:rPr lang="zh-CN" altLang="en-US" sz="1200"/>
              <a:t>复频域</a:t>
            </a:r>
            <a:r>
              <a:rPr lang="zh-CN" altLang="en-US" sz="1200"/>
              <a:t>输入信号</a:t>
            </a:r>
            <a:r>
              <a:rPr lang="en-US" altLang="zh-CN" sz="1200"/>
              <a:t>X</a:t>
            </a:r>
            <a:r>
              <a:rPr lang="en-US" altLang="zh-CN" sz="1200"/>
              <a:t>(s)</a:t>
            </a:r>
            <a:endParaRPr lang="en-US" altLang="zh-CN" sz="1200"/>
          </a:p>
        </p:txBody>
      </p:sp>
      <p:sp>
        <p:nvSpPr>
          <p:cNvPr id="63" name="文本框 62"/>
          <p:cNvSpPr txBox="1"/>
          <p:nvPr/>
        </p:nvSpPr>
        <p:spPr>
          <a:xfrm>
            <a:off x="7369175" y="965835"/>
            <a:ext cx="1546225" cy="440690"/>
          </a:xfrm>
          <a:prstGeom prst="rect">
            <a:avLst/>
          </a:prstGeom>
          <a:noFill/>
          <a:ln>
            <a:solidFill>
              <a:schemeClr val="tx1"/>
            </a:solidFill>
          </a:ln>
        </p:spPr>
        <p:txBody>
          <a:bodyPr wrap="square" rtlCol="0">
            <a:noAutofit/>
          </a:bodyPr>
          <a:p>
            <a:pPr algn="ctr"/>
            <a:r>
              <a:rPr lang="zh-CN" altLang="en-US"/>
              <a:t>系统</a:t>
            </a:r>
            <a:r>
              <a:rPr lang="en-US" altLang="zh-CN"/>
              <a:t>(</a:t>
            </a:r>
            <a:r>
              <a:rPr lang="zh-CN" altLang="en-US"/>
              <a:t>复频域</a:t>
            </a:r>
            <a:r>
              <a:rPr lang="en-US" altLang="zh-CN"/>
              <a:t>)</a:t>
            </a:r>
            <a:endParaRPr lang="en-US" altLang="zh-CN" sz="1200"/>
          </a:p>
        </p:txBody>
      </p:sp>
      <p:cxnSp>
        <p:nvCxnSpPr>
          <p:cNvPr id="64" name="直接箭头连接符 63"/>
          <p:cNvCxnSpPr/>
          <p:nvPr/>
        </p:nvCxnSpPr>
        <p:spPr>
          <a:xfrm>
            <a:off x="6767830" y="120332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65" name="直接箭头连接符 64"/>
          <p:cNvCxnSpPr/>
          <p:nvPr/>
        </p:nvCxnSpPr>
        <p:spPr>
          <a:xfrm>
            <a:off x="8985885" y="1203325"/>
            <a:ext cx="52006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9576435" y="1036320"/>
            <a:ext cx="1783080" cy="328930"/>
          </a:xfrm>
          <a:prstGeom prst="rect">
            <a:avLst/>
          </a:prstGeom>
          <a:noFill/>
        </p:spPr>
        <p:txBody>
          <a:bodyPr wrap="square" rtlCol="0">
            <a:noAutofit/>
          </a:bodyPr>
          <a:p>
            <a:r>
              <a:rPr lang="zh-CN" altLang="en-US" sz="1200">
                <a:sym typeface="+mn-ea"/>
              </a:rPr>
              <a:t>复</a:t>
            </a:r>
            <a:r>
              <a:rPr lang="zh-CN" altLang="en-US" sz="1200"/>
              <a:t>频域输出信号</a:t>
            </a:r>
            <a:r>
              <a:rPr lang="en-US" altLang="zh-CN" sz="1200"/>
              <a:t>Y(s</a:t>
            </a:r>
            <a:r>
              <a:rPr lang="en-US" altLang="zh-CN" sz="1200"/>
              <a:t>)</a:t>
            </a:r>
            <a:endParaRPr lang="zh-CN" altLang="en-US" sz="1200"/>
          </a:p>
        </p:txBody>
      </p:sp>
      <p:sp>
        <p:nvSpPr>
          <p:cNvPr id="68" name="文本框 67"/>
          <p:cNvSpPr txBox="1"/>
          <p:nvPr/>
        </p:nvSpPr>
        <p:spPr>
          <a:xfrm>
            <a:off x="9961245" y="699770"/>
            <a:ext cx="1202055" cy="307975"/>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rPr>
              <a:t>拉普拉斯反变换</a:t>
            </a:r>
            <a:endParaRPr lang="zh-CN" altLang="en-US" sz="1000">
              <a:latin typeface="宋体" panose="02010600030101010101" pitchFamily="2" charset="-122"/>
              <a:ea typeface="宋体" panose="02010600030101010101" pitchFamily="2" charset="-122"/>
            </a:endParaRPr>
          </a:p>
        </p:txBody>
      </p:sp>
      <p:cxnSp>
        <p:nvCxnSpPr>
          <p:cNvPr id="15" name="直接箭头连接符 14"/>
          <p:cNvCxnSpPr/>
          <p:nvPr/>
        </p:nvCxnSpPr>
        <p:spPr>
          <a:xfrm flipH="1" flipV="1">
            <a:off x="9987915" y="598170"/>
            <a:ext cx="0" cy="4622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7200265" y="1642110"/>
            <a:ext cx="4552315" cy="5146675"/>
          </a:xfrm>
          <a:prstGeom prst="rect">
            <a:avLst/>
          </a:prstGeom>
          <a:noFill/>
        </p:spPr>
        <p:txBody>
          <a:bodyPr wrap="square" rtlCol="0">
            <a:spAutoFit/>
          </a:bodyPr>
          <a:p>
            <a:r>
              <a:rPr lang="zh-CN" altLang="en-US" sz="900">
                <a:solidFill>
                  <a:schemeClr val="accent1">
                    <a:lumMod val="75000"/>
                  </a:schemeClr>
                </a:solidFill>
                <a:sym typeface="+mn-ea"/>
              </a:rPr>
              <a:t>拉氏</a:t>
            </a:r>
            <a:r>
              <a:rPr lang="zh-CN" altLang="en-US" sz="900">
                <a:solidFill>
                  <a:schemeClr val="accent1">
                    <a:lumMod val="75000"/>
                  </a:schemeClr>
                </a:solidFill>
                <a:sym typeface="+mn-ea"/>
              </a:rPr>
              <a:t>变换的</a:t>
            </a:r>
            <a:r>
              <a:rPr lang="zh-CN" altLang="en-US" sz="900">
                <a:solidFill>
                  <a:schemeClr val="accent1">
                    <a:lumMod val="75000"/>
                  </a:schemeClr>
                </a:solidFill>
                <a:sym typeface="+mn-ea"/>
              </a:rPr>
              <a:t>性质:</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拉氏变换</a:t>
            </a:r>
            <a:r>
              <a:rPr lang="zh-CN" altLang="en-US" sz="900">
                <a:solidFill>
                  <a:schemeClr val="accent1">
                    <a:lumMod val="75000"/>
                  </a:schemeClr>
                </a:solidFill>
              </a:rPr>
              <a:t>的作用:</a:t>
            </a:r>
            <a:endParaRPr lang="zh-CN" altLang="en-US" sz="900">
              <a:solidFill>
                <a:schemeClr val="accent1">
                  <a:lumMod val="75000"/>
                </a:schemeClr>
              </a:solidFill>
            </a:endParaRPr>
          </a:p>
          <a:p>
            <a:pPr indent="0" algn="l" fontAlgn="auto">
              <a:lnSpc>
                <a:spcPct val="150000"/>
              </a:lnSpc>
              <a:buClrTx/>
              <a:buSzTx/>
              <a:buFontTx/>
            </a:pPr>
            <a:r>
              <a:rPr lang="en-US" altLang="zh-CN" sz="900"/>
              <a:t>1.</a:t>
            </a:r>
            <a:r>
              <a:rPr lang="zh-CN" altLang="en-US" sz="900"/>
              <a:t>拓宽了傅里叶变换的使用范围，对几乎任意信号都能求出其复</a:t>
            </a:r>
            <a:r>
              <a:rPr lang="zh-CN" altLang="en-US" sz="900"/>
              <a:t>频谱。</a:t>
            </a:r>
            <a:endParaRPr lang="zh-CN" altLang="en-US" sz="900"/>
          </a:p>
          <a:p>
            <a:pPr indent="0" algn="l" fontAlgn="auto">
              <a:lnSpc>
                <a:spcPct val="150000"/>
              </a:lnSpc>
              <a:buClrTx/>
              <a:buSzTx/>
              <a:buFontTx/>
            </a:pPr>
            <a:r>
              <a:rPr lang="zh-CN" altLang="en-US" sz="900"/>
              <a:t>2.化</a:t>
            </a:r>
            <a:r>
              <a:rPr lang="zh-CN" altLang="en-US" sz="900">
                <a:sym typeface="+mn-ea"/>
              </a:rPr>
              <a:t>简时域中的</a:t>
            </a:r>
            <a:r>
              <a:rPr lang="zh-CN" altLang="en-US" sz="900"/>
              <a:t>积分、微分、卷积运算，使微分方程的求解变得容易，</a:t>
            </a:r>
            <a:r>
              <a:rPr lang="zh-CN" altLang="en-US" sz="900">
                <a:sym typeface="+mn-ea"/>
              </a:rPr>
              <a:t>同时将系统初始状态纳入计算，可以求出全响应。</a:t>
            </a:r>
            <a:endParaRPr lang="zh-CN" altLang="en-US" sz="900"/>
          </a:p>
          <a:p>
            <a:pPr indent="0" algn="l" fontAlgn="auto">
              <a:lnSpc>
                <a:spcPct val="150000"/>
              </a:lnSpc>
              <a:buClrTx/>
              <a:buSzTx/>
              <a:buFontTx/>
            </a:pPr>
            <a:r>
              <a:rPr lang="zh-CN" altLang="en-US" sz="900"/>
              <a:t>3.</a:t>
            </a:r>
            <a:r>
              <a:rPr lang="zh-CN" altLang="en-US" sz="900">
                <a:sym typeface="+mn-ea"/>
              </a:rPr>
              <a:t>系统函数的功能变得更加强大：</a:t>
            </a:r>
            <a:r>
              <a:rPr lang="zh-CN" altLang="en-US" sz="900">
                <a:sym typeface="+mn-ea"/>
              </a:rPr>
              <a:t>通过系统函数的极点位置就可以判断</a:t>
            </a:r>
            <a:r>
              <a:rPr lang="zh-CN" altLang="en-US" sz="900">
                <a:sym typeface="+mn-ea"/>
              </a:rPr>
              <a:t>出系统的输出</a:t>
            </a:r>
            <a:r>
              <a:rPr lang="zh-CN" altLang="en-US" sz="900">
                <a:sym typeface="+mn-ea"/>
              </a:rPr>
              <a:t>模式和稳定性</a:t>
            </a:r>
            <a:r>
              <a:rPr lang="zh-CN" altLang="en-US" sz="900"/>
              <a:t>。</a:t>
            </a:r>
            <a:endParaRPr lang="zh-CN" altLang="en-US" sz="900"/>
          </a:p>
        </p:txBody>
      </p:sp>
      <p:graphicFrame>
        <p:nvGraphicFramePr>
          <p:cNvPr id="23" name="对象 22">
            <a:hlinkClick r:id="" action="ppaction://ole?verb="/>
          </p:cNvPr>
          <p:cNvGraphicFramePr>
            <a:graphicFrameLocks noChangeAspect="1"/>
          </p:cNvGraphicFramePr>
          <p:nvPr/>
        </p:nvGraphicFramePr>
        <p:xfrm>
          <a:off x="7416484" y="1936115"/>
          <a:ext cx="3381375" cy="3432810"/>
        </p:xfrm>
        <a:graphic>
          <a:graphicData uri="http://schemas.openxmlformats.org/presentationml/2006/ole">
            <mc:AlternateContent xmlns:mc="http://schemas.openxmlformats.org/markup-compatibility/2006">
              <mc:Choice xmlns:v="urn:schemas-microsoft-com:vml" Requires="v">
                <p:oleObj spid="_x0000_s24" name="" r:id="rId13" imgW="4406900" imgH="4419600" progId="Equation.KSEE3">
                  <p:embed/>
                </p:oleObj>
              </mc:Choice>
              <mc:Fallback>
                <p:oleObj name="" r:id="rId13" imgW="4406900" imgH="4419600" progId="Equation.KSEE3">
                  <p:embed/>
                  <p:pic>
                    <p:nvPicPr>
                      <p:cNvPr id="0" name="图片 1024"/>
                      <p:cNvPicPr/>
                      <p:nvPr/>
                    </p:nvPicPr>
                    <p:blipFill>
                      <a:blip r:embed="rId14"/>
                      <a:stretch>
                        <a:fillRect/>
                      </a:stretch>
                    </p:blipFill>
                    <p:spPr>
                      <a:xfrm>
                        <a:off x="7416484" y="1936115"/>
                        <a:ext cx="3381375" cy="3432810"/>
                      </a:xfrm>
                      <a:prstGeom prst="rect">
                        <a:avLst/>
                      </a:prstGeom>
                    </p:spPr>
                  </p:pic>
                </p:oleObj>
              </mc:Fallback>
            </mc:AlternateContent>
          </a:graphicData>
        </a:graphic>
      </p:graphicFrame>
      <p:pic>
        <p:nvPicPr>
          <p:cNvPr id="9" name="图片 8" descr="t"/>
          <p:cNvPicPr>
            <a:picLocks noChangeAspect="1"/>
          </p:cNvPicPr>
          <p:nvPr/>
        </p:nvPicPr>
        <p:blipFill>
          <a:blip r:embed="rId15"/>
          <a:stretch>
            <a:fillRect/>
          </a:stretch>
        </p:blipFill>
        <p:spPr>
          <a:xfrm>
            <a:off x="5184140" y="2770505"/>
            <a:ext cx="1947545" cy="1595120"/>
          </a:xfrm>
          <a:prstGeom prst="rect">
            <a:avLst/>
          </a:prstGeom>
        </p:spPr>
      </p:pic>
      <p:pic>
        <p:nvPicPr>
          <p:cNvPr id="17" name="图片 16" descr="w"/>
          <p:cNvPicPr>
            <a:picLocks noChangeAspect="1"/>
          </p:cNvPicPr>
          <p:nvPr/>
        </p:nvPicPr>
        <p:blipFill>
          <a:blip r:embed="rId16"/>
          <a:stretch>
            <a:fillRect/>
          </a:stretch>
        </p:blipFill>
        <p:spPr>
          <a:xfrm>
            <a:off x="4161790" y="4498340"/>
            <a:ext cx="2822575" cy="22625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stretch>
            <a:fillRect/>
          </a:stretch>
        </p:blipFill>
        <p:spPr>
          <a:xfrm>
            <a:off x="5293360" y="43180"/>
            <a:ext cx="2959735" cy="1535430"/>
          </a:xfrm>
          <a:prstGeom prst="rect">
            <a:avLst/>
          </a:prstGeom>
        </p:spPr>
      </p:pic>
      <p:sp>
        <p:nvSpPr>
          <p:cNvPr id="10" name="文本框 9"/>
          <p:cNvSpPr txBox="1"/>
          <p:nvPr/>
        </p:nvSpPr>
        <p:spPr>
          <a:xfrm>
            <a:off x="5920740" y="2017395"/>
            <a:ext cx="5368290" cy="3026410"/>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对元件的I-V方程做</a:t>
            </a:r>
            <a:r>
              <a:rPr lang="zh-CN" altLang="en-US" sz="900">
                <a:solidFill>
                  <a:schemeClr val="accent1">
                    <a:lumMod val="75000"/>
                  </a:schemeClr>
                </a:solidFill>
                <a:sym typeface="+mn-ea"/>
              </a:rPr>
              <a:t>拉普拉斯变换，得到元件的复频域模型，在电路中</a:t>
            </a:r>
            <a:r>
              <a:rPr lang="zh-CN" altLang="en-US" sz="900">
                <a:solidFill>
                  <a:schemeClr val="accent1">
                    <a:lumMod val="75000"/>
                  </a:schemeClr>
                </a:solidFill>
              </a:rPr>
              <a:t>使用</a:t>
            </a:r>
            <a:r>
              <a:rPr lang="zh-CN" altLang="en-US" sz="900">
                <a:solidFill>
                  <a:schemeClr val="accent1">
                    <a:lumMod val="75000"/>
                  </a:schemeClr>
                </a:solidFill>
                <a:sym typeface="+mn-ea"/>
              </a:rPr>
              <a:t>复</a:t>
            </a:r>
            <a:r>
              <a:rPr lang="zh-CN" altLang="en-US" sz="900">
                <a:solidFill>
                  <a:schemeClr val="accent1">
                    <a:lumMod val="75000"/>
                  </a:schemeClr>
                </a:solidFill>
              </a:rPr>
              <a:t>频域模型代替</a:t>
            </a:r>
            <a:r>
              <a:rPr lang="zh-CN" altLang="en-US" sz="900">
                <a:solidFill>
                  <a:schemeClr val="accent1">
                    <a:lumMod val="75000"/>
                  </a:schemeClr>
                </a:solidFill>
              </a:rPr>
              <a:t>时域</a:t>
            </a:r>
            <a:r>
              <a:rPr lang="zh-CN" altLang="en-US" sz="900">
                <a:solidFill>
                  <a:schemeClr val="accent1">
                    <a:lumMod val="75000"/>
                  </a:schemeClr>
                </a:solidFill>
              </a:rPr>
              <a:t>模型: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计算</a:t>
            </a:r>
            <a:r>
              <a:rPr lang="zh-CN" altLang="en-US" sz="900">
                <a:solidFill>
                  <a:schemeClr val="accent1">
                    <a:lumMod val="75000"/>
                  </a:schemeClr>
                </a:solidFill>
                <a:sym typeface="+mn-ea"/>
              </a:rPr>
              <a:t>复</a:t>
            </a:r>
            <a:r>
              <a:rPr lang="zh-CN" altLang="en-US" sz="900">
                <a:solidFill>
                  <a:schemeClr val="accent1">
                    <a:lumMod val="75000"/>
                  </a:schemeClr>
                </a:solidFill>
                <a:sym typeface="+mn-ea"/>
              </a:rPr>
              <a:t>频域输出信号，同时也</a:t>
            </a:r>
            <a:r>
              <a:rPr lang="zh-CN" altLang="en-US" sz="900">
                <a:solidFill>
                  <a:schemeClr val="accent1">
                    <a:lumMod val="75000"/>
                  </a:schemeClr>
                </a:solidFill>
                <a:sym typeface="+mn-ea"/>
              </a:rPr>
              <a:t>可</a:t>
            </a:r>
            <a:r>
              <a:rPr lang="zh-CN" altLang="en-US" sz="900">
                <a:solidFill>
                  <a:schemeClr val="accent1">
                    <a:lumMod val="75000"/>
                  </a:schemeClr>
                </a:solidFill>
                <a:sym typeface="+mn-ea"/>
              </a:rPr>
              <a:t>计算出系统函数</a:t>
            </a:r>
            <a:r>
              <a:rPr lang="en-US" altLang="zh-CN" sz="900">
                <a:solidFill>
                  <a:schemeClr val="accent1">
                    <a:lumMod val="75000"/>
                  </a:schemeClr>
                </a:solidFill>
                <a:sym typeface="+mn-ea"/>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a:t>
            </a:r>
            <a:r>
              <a:rPr lang="zh-CN" altLang="en-US" sz="900">
                <a:solidFill>
                  <a:schemeClr val="accent1">
                    <a:lumMod val="75000"/>
                  </a:schemeClr>
                </a:solidFill>
                <a:sym typeface="+mn-ea"/>
              </a:rPr>
              <a:t>复</a:t>
            </a:r>
            <a:r>
              <a:rPr lang="zh-CN" altLang="en-US" sz="900">
                <a:solidFill>
                  <a:schemeClr val="accent1">
                    <a:lumMod val="75000"/>
                  </a:schemeClr>
                </a:solidFill>
                <a:sym typeface="+mn-ea"/>
              </a:rPr>
              <a:t>频域输出信号做</a:t>
            </a:r>
            <a:r>
              <a:rPr lang="zh-CN" altLang="en-US" sz="900">
                <a:solidFill>
                  <a:schemeClr val="accent1">
                    <a:lumMod val="75000"/>
                  </a:schemeClr>
                </a:solidFill>
                <a:sym typeface="+mn-ea"/>
              </a:rPr>
              <a:t>拉氏</a:t>
            </a:r>
            <a:r>
              <a:rPr lang="zh-CN" altLang="en-US" sz="900">
                <a:solidFill>
                  <a:schemeClr val="accent1">
                    <a:lumMod val="75000"/>
                  </a:schemeClr>
                </a:solidFill>
                <a:sym typeface="+mn-ea"/>
              </a:rPr>
              <a:t>反变换得到全响应：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p>
        </p:txBody>
      </p:sp>
      <p:sp>
        <p:nvSpPr>
          <p:cNvPr id="4" name="文本框 3"/>
          <p:cNvSpPr txBox="1"/>
          <p:nvPr/>
        </p:nvSpPr>
        <p:spPr>
          <a:xfrm>
            <a:off x="321945" y="313690"/>
            <a:ext cx="5317490" cy="460375"/>
          </a:xfrm>
          <a:prstGeom prst="rect">
            <a:avLst/>
          </a:prstGeom>
          <a:noFill/>
        </p:spPr>
        <p:txBody>
          <a:bodyPr wrap="square" rtlCol="0">
            <a:spAutoFit/>
          </a:bodyPr>
          <a:p>
            <a:r>
              <a:rPr lang="zh-CN" altLang="en-US" sz="2400">
                <a:sym typeface="+mn-ea"/>
              </a:rPr>
              <a:t>例子：</a:t>
            </a:r>
            <a:r>
              <a:rPr lang="en-US" altLang="zh-CN" sz="2400">
                <a:sym typeface="+mn-ea"/>
              </a:rPr>
              <a:t>RLC</a:t>
            </a:r>
            <a:r>
              <a:rPr lang="zh-CN" altLang="en-US" sz="2400">
                <a:sym typeface="+mn-ea"/>
              </a:rPr>
              <a:t>电路的复</a:t>
            </a:r>
            <a:r>
              <a:rPr lang="zh-CN" altLang="en-US" sz="2400">
                <a:sym typeface="+mn-ea"/>
              </a:rPr>
              <a:t>频域计算</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730885" y="1761490"/>
            <a:ext cx="3467735" cy="448754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①</a:t>
            </a:r>
            <a:r>
              <a:rPr lang="en-US" altLang="zh-CN" sz="900">
                <a:solidFill>
                  <a:schemeClr val="accent1">
                    <a:lumMod val="75000"/>
                  </a:schemeClr>
                </a:solidFill>
                <a:sym typeface="+mn-ea"/>
              </a:rPr>
              <a:t> </a:t>
            </a:r>
            <a:r>
              <a:rPr lang="zh-CN" altLang="en-US" sz="900">
                <a:solidFill>
                  <a:schemeClr val="accent1">
                    <a:lumMod val="75000"/>
                  </a:schemeClr>
                </a:solidFill>
              </a:rPr>
              <a:t>写出时域控制</a:t>
            </a:r>
            <a:r>
              <a:rPr lang="zh-CN" altLang="en-US" sz="900">
                <a:solidFill>
                  <a:schemeClr val="accent1">
                    <a:lumMod val="75000"/>
                  </a:schemeClr>
                </a:solidFill>
              </a:rPr>
              <a:t>方程:</a:t>
            </a:r>
            <a:endParaRPr lang="zh-CN" altLang="en-US" sz="900">
              <a:solidFill>
                <a:schemeClr val="accent1">
                  <a:lumMod val="75000"/>
                </a:schemeClr>
              </a:solidFill>
            </a:endParaRPr>
          </a:p>
          <a:p>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对控制方程两端做</a:t>
            </a:r>
            <a:r>
              <a:rPr lang="zh-CN" altLang="en-US" sz="900">
                <a:solidFill>
                  <a:schemeClr val="accent1">
                    <a:lumMod val="75000"/>
                  </a:schemeClr>
                </a:solidFill>
                <a:sym typeface="+mn-ea"/>
              </a:rPr>
              <a:t>拉普拉斯</a:t>
            </a:r>
            <a:r>
              <a:rPr lang="zh-CN" altLang="en-US" sz="900">
                <a:solidFill>
                  <a:schemeClr val="accent1">
                    <a:lumMod val="75000"/>
                  </a:schemeClr>
                </a:solidFill>
                <a:sym typeface="+mn-ea"/>
              </a:rPr>
              <a:t>变换，将微分方程转换为代数方程，得到</a:t>
            </a:r>
            <a:r>
              <a:rPr lang="zh-CN" altLang="en-US" sz="900">
                <a:solidFill>
                  <a:schemeClr val="accent1">
                    <a:lumMod val="75000"/>
                  </a:schemeClr>
                </a:solidFill>
                <a:sym typeface="+mn-ea"/>
              </a:rPr>
              <a:t>复频域输出信号</a:t>
            </a:r>
            <a:r>
              <a:rPr lang="zh-CN" altLang="en-US" sz="900">
                <a:solidFill>
                  <a:schemeClr val="accent1">
                    <a:lumMod val="75000"/>
                  </a:schemeClr>
                </a:solidFill>
              </a:rPr>
              <a:t>:</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对</a:t>
            </a:r>
            <a:r>
              <a:rPr lang="zh-CN" altLang="en-US" sz="900">
                <a:solidFill>
                  <a:schemeClr val="accent1">
                    <a:lumMod val="75000"/>
                  </a:schemeClr>
                </a:solidFill>
                <a:sym typeface="+mn-ea"/>
              </a:rPr>
              <a:t>复</a:t>
            </a:r>
            <a:r>
              <a:rPr lang="zh-CN" altLang="en-US" sz="900">
                <a:solidFill>
                  <a:schemeClr val="accent1">
                    <a:lumMod val="75000"/>
                  </a:schemeClr>
                </a:solidFill>
                <a:sym typeface="+mn-ea"/>
              </a:rPr>
              <a:t>频域输出信号做</a:t>
            </a:r>
            <a:r>
              <a:rPr lang="zh-CN" altLang="en-US" sz="900">
                <a:solidFill>
                  <a:schemeClr val="accent1">
                    <a:lumMod val="75000"/>
                  </a:schemeClr>
                </a:solidFill>
                <a:sym typeface="+mn-ea"/>
              </a:rPr>
              <a:t>拉普拉斯</a:t>
            </a:r>
            <a:r>
              <a:rPr lang="zh-CN" altLang="en-US" sz="900">
                <a:solidFill>
                  <a:schemeClr val="accent1">
                    <a:lumMod val="75000"/>
                  </a:schemeClr>
                </a:solidFill>
                <a:sym typeface="+mn-ea"/>
              </a:rPr>
              <a:t>反变换得到</a:t>
            </a:r>
            <a:r>
              <a:rPr lang="zh-CN" altLang="en-US" sz="900">
                <a:solidFill>
                  <a:schemeClr val="accent1">
                    <a:lumMod val="75000"/>
                  </a:schemeClr>
                </a:solidFill>
                <a:sym typeface="+mn-ea"/>
              </a:rPr>
              <a:t>全响应:</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p>
          <a:p>
            <a:pPr indent="0" algn="l" fontAlgn="auto">
              <a:lnSpc>
                <a:spcPct val="100000"/>
              </a:lnSpc>
              <a:buClrTx/>
              <a:buSzTx/>
              <a:buFontTx/>
            </a:pPr>
            <a:endParaRPr lang="zh-CN" altLang="en-US" sz="900"/>
          </a:p>
        </p:txBody>
      </p:sp>
      <p:sp>
        <p:nvSpPr>
          <p:cNvPr id="15" name="文本框 14"/>
          <p:cNvSpPr txBox="1"/>
          <p:nvPr/>
        </p:nvSpPr>
        <p:spPr>
          <a:xfrm>
            <a:off x="8212455" y="278765"/>
            <a:ext cx="3811270" cy="805180"/>
          </a:xfrm>
          <a:prstGeom prst="rect">
            <a:avLst/>
          </a:prstGeom>
          <a:noFill/>
        </p:spPr>
        <p:txBody>
          <a:bodyPr wrap="square" rtlCol="0">
            <a:noAutofit/>
          </a:bodyPr>
          <a:p>
            <a:pPr algn="l"/>
            <a:r>
              <a:rPr lang="zh-CN" altLang="en-US" sz="1200">
                <a:sym typeface="+mn-ea"/>
              </a:rPr>
              <a:t>如图所示</a:t>
            </a:r>
            <a:r>
              <a:rPr lang="en-US" altLang="zh-CN" sz="1200">
                <a:sym typeface="+mn-ea"/>
              </a:rPr>
              <a:t>RLC</a:t>
            </a:r>
            <a:r>
              <a:rPr lang="zh-CN" altLang="en-US" sz="1200">
                <a:sym typeface="+mn-ea"/>
              </a:rPr>
              <a:t>串联电路，已知输入信号</a:t>
            </a:r>
            <a:r>
              <a:rPr lang="en-US" altLang="zh-CN" sz="1200">
                <a:sym typeface="+mn-ea"/>
              </a:rPr>
              <a:t>U</a:t>
            </a:r>
            <a:r>
              <a:rPr lang="en-US" altLang="zh-CN" sz="1200" baseline="-25000">
                <a:sym typeface="+mn-ea"/>
              </a:rPr>
              <a:t>0</a:t>
            </a:r>
            <a:r>
              <a:rPr lang="en-US" altLang="zh-CN" sz="1200">
                <a:sym typeface="+mn-ea"/>
              </a:rPr>
              <a:t>(t)</a:t>
            </a:r>
            <a:r>
              <a:rPr lang="zh-CN" altLang="en-US" sz="1200">
                <a:sym typeface="+mn-ea"/>
              </a:rPr>
              <a:t>为单位阶跃信号，电阻</a:t>
            </a:r>
            <a:r>
              <a:rPr lang="en-US" altLang="zh-CN" sz="1200">
                <a:sym typeface="+mn-ea"/>
              </a:rPr>
              <a:t>R=125ohm</a:t>
            </a:r>
            <a:r>
              <a:rPr lang="zh-CN" altLang="en-US" sz="1200">
                <a:sym typeface="+mn-ea"/>
              </a:rPr>
              <a:t>，电感</a:t>
            </a:r>
            <a:r>
              <a:rPr lang="en-US" altLang="zh-CN" sz="1200">
                <a:sym typeface="+mn-ea"/>
              </a:rPr>
              <a:t>L=0.25H</a:t>
            </a:r>
            <a:r>
              <a:rPr lang="zh-CN" altLang="en-US" sz="1200">
                <a:sym typeface="+mn-ea"/>
              </a:rPr>
              <a:t>，电容</a:t>
            </a:r>
            <a:r>
              <a:rPr lang="en-US" altLang="zh-CN" sz="1200">
                <a:sym typeface="+mn-ea"/>
              </a:rPr>
              <a:t>C=100uF</a:t>
            </a:r>
            <a:r>
              <a:rPr lang="zh-CN" altLang="en-US" sz="1200">
                <a:sym typeface="+mn-ea"/>
              </a:rPr>
              <a:t>，零时刻电感的电流为</a:t>
            </a:r>
            <a:r>
              <a:rPr lang="en-US" altLang="zh-CN" sz="1200">
                <a:sym typeface="+mn-ea"/>
              </a:rPr>
              <a:t>0A</a:t>
            </a:r>
            <a:r>
              <a:rPr lang="zh-CN" altLang="en-US" sz="1200">
                <a:sym typeface="+mn-ea"/>
              </a:rPr>
              <a:t>，电容的电压为</a:t>
            </a:r>
            <a:r>
              <a:rPr lang="en-US" altLang="zh-CN" sz="1200">
                <a:sym typeface="+mn-ea"/>
              </a:rPr>
              <a:t>-2V</a:t>
            </a:r>
            <a:r>
              <a:rPr lang="zh-CN" altLang="en-US" sz="1200">
                <a:sym typeface="+mn-ea"/>
              </a:rPr>
              <a:t>，</a:t>
            </a:r>
            <a:r>
              <a:rPr lang="zh-CN" altLang="en-US" sz="1200"/>
              <a:t>使用拉氏</a:t>
            </a:r>
            <a:r>
              <a:rPr lang="zh-CN" altLang="en-US" sz="1200"/>
              <a:t>变换求电容两端电压</a:t>
            </a:r>
            <a:r>
              <a:rPr lang="en-US" altLang="zh-CN" sz="1200"/>
              <a:t>U</a:t>
            </a:r>
            <a:r>
              <a:rPr lang="en-US" altLang="zh-CN" sz="1200" baseline="-25000"/>
              <a:t>c</a:t>
            </a:r>
            <a:r>
              <a:rPr lang="en-US" altLang="zh-CN" sz="1200"/>
              <a:t>(t)?</a:t>
            </a:r>
            <a:endParaRPr lang="zh-CN" altLang="en-US" sz="1200"/>
          </a:p>
        </p:txBody>
      </p:sp>
      <p:graphicFrame>
        <p:nvGraphicFramePr>
          <p:cNvPr id="9" name="对象 8">
            <a:hlinkClick r:id="" action="ppaction://ole?verb="/>
          </p:cNvPr>
          <p:cNvGraphicFramePr>
            <a:graphicFrameLocks noChangeAspect="1"/>
          </p:cNvGraphicFramePr>
          <p:nvPr/>
        </p:nvGraphicFramePr>
        <p:xfrm>
          <a:off x="963613" y="2667000"/>
          <a:ext cx="3549015" cy="1683385"/>
        </p:xfrm>
        <a:graphic>
          <a:graphicData uri="http://schemas.openxmlformats.org/presentationml/2006/ole">
            <mc:AlternateContent xmlns:mc="http://schemas.openxmlformats.org/markup-compatibility/2006">
              <mc:Choice xmlns:v="urn:schemas-microsoft-com:vml" Requires="v">
                <p:oleObj spid="_x0000_s11" name="" r:id="rId2" imgW="4940300" imgH="2336800" progId="Equation.KSEE3">
                  <p:embed/>
                </p:oleObj>
              </mc:Choice>
              <mc:Fallback>
                <p:oleObj name="" r:id="rId2" imgW="4940300" imgH="2336800" progId="Equation.KSEE3">
                  <p:embed/>
                  <p:pic>
                    <p:nvPicPr>
                      <p:cNvPr id="0" name="图片 1024"/>
                      <p:cNvPicPr/>
                      <p:nvPr/>
                    </p:nvPicPr>
                    <p:blipFill>
                      <a:blip r:embed="rId3"/>
                      <a:stretch>
                        <a:fillRect/>
                      </a:stretch>
                    </p:blipFill>
                    <p:spPr>
                      <a:xfrm>
                        <a:off x="963613" y="2667000"/>
                        <a:ext cx="3549015" cy="1683385"/>
                      </a:xfrm>
                      <a:prstGeom prst="rect">
                        <a:avLst/>
                      </a:prstGeom>
                    </p:spPr>
                  </p:pic>
                </p:oleObj>
              </mc:Fallback>
            </mc:AlternateContent>
          </a:graphicData>
        </a:graphic>
      </p:graphicFrame>
      <p:graphicFrame>
        <p:nvGraphicFramePr>
          <p:cNvPr id="12" name="对象 11">
            <a:hlinkClick r:id="" action="ppaction://ole?verb="/>
          </p:cNvPr>
          <p:cNvGraphicFramePr>
            <a:graphicFrameLocks noChangeAspect="1"/>
          </p:cNvGraphicFramePr>
          <p:nvPr/>
        </p:nvGraphicFramePr>
        <p:xfrm>
          <a:off x="996315" y="1966278"/>
          <a:ext cx="1967230" cy="331470"/>
        </p:xfrm>
        <a:graphic>
          <a:graphicData uri="http://schemas.openxmlformats.org/presentationml/2006/ole">
            <mc:AlternateContent xmlns:mc="http://schemas.openxmlformats.org/markup-compatibility/2006">
              <mc:Choice xmlns:v="urn:schemas-microsoft-com:vml" Requires="v">
                <p:oleObj spid="_x0000_s1025" name="" r:id="rId4" imgW="2565400" imgH="431800" progId="Equation.KSEE3">
                  <p:embed/>
                </p:oleObj>
              </mc:Choice>
              <mc:Fallback>
                <p:oleObj name="" r:id="rId4" imgW="2565400" imgH="431800" progId="Equation.KSEE3">
                  <p:embed/>
                  <p:pic>
                    <p:nvPicPr>
                      <p:cNvPr id="0" name="图片 1024"/>
                      <p:cNvPicPr/>
                      <p:nvPr/>
                    </p:nvPicPr>
                    <p:blipFill>
                      <a:blip r:embed="rId5"/>
                      <a:stretch>
                        <a:fillRect/>
                      </a:stretch>
                    </p:blipFill>
                    <p:spPr>
                      <a:xfrm>
                        <a:off x="996315" y="1966278"/>
                        <a:ext cx="1967230" cy="331470"/>
                      </a:xfrm>
                      <a:prstGeom prst="rect">
                        <a:avLst/>
                      </a:prstGeom>
                    </p:spPr>
                  </p:pic>
                </p:oleObj>
              </mc:Fallback>
            </mc:AlternateContent>
          </a:graphicData>
        </a:graphic>
      </p:graphicFrame>
      <p:sp>
        <p:nvSpPr>
          <p:cNvPr id="21" name="文本框 20"/>
          <p:cNvSpPr txBox="1"/>
          <p:nvPr/>
        </p:nvSpPr>
        <p:spPr>
          <a:xfrm>
            <a:off x="647065" y="1450340"/>
            <a:ext cx="3980815" cy="275590"/>
          </a:xfrm>
          <a:prstGeom prst="rect">
            <a:avLst/>
          </a:prstGeom>
          <a:noFill/>
        </p:spPr>
        <p:txBody>
          <a:bodyPr wrap="square" rtlCol="0" anchor="t">
            <a:spAutoFit/>
          </a:bodyPr>
          <a:p>
            <a:r>
              <a:rPr lang="zh-CN" altLang="en-US" sz="1200">
                <a:sym typeface="+mn-ea"/>
              </a:rPr>
              <a:t>方法一：通过拉普拉斯</a:t>
            </a:r>
            <a:r>
              <a:rPr lang="zh-CN" altLang="en-US" sz="1200">
                <a:sym typeface="+mn-ea"/>
              </a:rPr>
              <a:t>变换求解控制方程，得到全</a:t>
            </a:r>
            <a:r>
              <a:rPr lang="zh-CN" altLang="en-US" sz="1200">
                <a:sym typeface="+mn-ea"/>
              </a:rPr>
              <a:t>响应</a:t>
            </a:r>
            <a:endParaRPr lang="zh-CN" altLang="en-US" sz="1200">
              <a:sym typeface="+mn-ea"/>
            </a:endParaRPr>
          </a:p>
        </p:txBody>
      </p:sp>
      <p:sp>
        <p:nvSpPr>
          <p:cNvPr id="6" name="文本框 5"/>
          <p:cNvSpPr txBox="1"/>
          <p:nvPr/>
        </p:nvSpPr>
        <p:spPr>
          <a:xfrm>
            <a:off x="5920740" y="1718945"/>
            <a:ext cx="5276215" cy="275590"/>
          </a:xfrm>
          <a:prstGeom prst="rect">
            <a:avLst/>
          </a:prstGeom>
          <a:noFill/>
        </p:spPr>
        <p:txBody>
          <a:bodyPr wrap="square" rtlCol="0" anchor="t">
            <a:spAutoFit/>
          </a:bodyPr>
          <a:p>
            <a:r>
              <a:rPr lang="zh-CN" altLang="en-US" sz="1200">
                <a:sym typeface="+mn-ea"/>
              </a:rPr>
              <a:t>方法二</a:t>
            </a:r>
            <a:r>
              <a:rPr lang="en-US" altLang="zh-CN" sz="1200">
                <a:sym typeface="+mn-ea"/>
              </a:rPr>
              <a:t>(</a:t>
            </a:r>
            <a:r>
              <a:rPr lang="zh-CN" altLang="en-US" sz="1200">
                <a:sym typeface="+mn-ea"/>
              </a:rPr>
              <a:t>模型法</a:t>
            </a:r>
            <a:r>
              <a:rPr lang="en-US" altLang="zh-CN" sz="1200">
                <a:sym typeface="+mn-ea"/>
              </a:rPr>
              <a:t>)</a:t>
            </a:r>
            <a:r>
              <a:rPr lang="zh-CN" altLang="en-US" sz="1200">
                <a:sym typeface="+mn-ea"/>
              </a:rPr>
              <a:t>：</a:t>
            </a:r>
            <a:r>
              <a:rPr lang="zh-CN" altLang="en-US" sz="1200">
                <a:sym typeface="+mn-ea"/>
              </a:rPr>
              <a:t>使用</a:t>
            </a:r>
            <a:r>
              <a:rPr lang="zh-CN" altLang="en-US" sz="1200">
                <a:sym typeface="+mn-ea"/>
              </a:rPr>
              <a:t>复</a:t>
            </a:r>
            <a:r>
              <a:rPr lang="zh-CN" altLang="en-US" sz="1200">
                <a:sym typeface="+mn-ea"/>
              </a:rPr>
              <a:t>频域模型代替时域</a:t>
            </a:r>
            <a:r>
              <a:rPr lang="zh-CN" altLang="en-US" sz="1200">
                <a:sym typeface="+mn-ea"/>
              </a:rPr>
              <a:t>模型，再计算</a:t>
            </a:r>
            <a:r>
              <a:rPr lang="zh-CN" altLang="en-US" sz="1200">
                <a:sym typeface="+mn-ea"/>
              </a:rPr>
              <a:t>全响应</a:t>
            </a:r>
            <a:endParaRPr lang="zh-CN" altLang="en-US" sz="1200">
              <a:sym typeface="+mn-ea"/>
            </a:endParaRPr>
          </a:p>
        </p:txBody>
      </p:sp>
      <p:graphicFrame>
        <p:nvGraphicFramePr>
          <p:cNvPr id="7" name="对象 6">
            <a:hlinkClick r:id="" action="ppaction://ole?verb="/>
          </p:cNvPr>
          <p:cNvGraphicFramePr>
            <a:graphicFrameLocks noChangeAspect="1"/>
          </p:cNvGraphicFramePr>
          <p:nvPr/>
        </p:nvGraphicFramePr>
        <p:xfrm>
          <a:off x="1018223" y="4616450"/>
          <a:ext cx="1644015" cy="1467485"/>
        </p:xfrm>
        <a:graphic>
          <a:graphicData uri="http://schemas.openxmlformats.org/presentationml/2006/ole">
            <mc:AlternateContent xmlns:mc="http://schemas.openxmlformats.org/markup-compatibility/2006">
              <mc:Choice xmlns:v="urn:schemas-microsoft-com:vml" Requires="v">
                <p:oleObj spid="_x0000_s8" name="" r:id="rId6" imgW="2286000" imgH="2032000" progId="Equation.KSEE3">
                  <p:embed/>
                </p:oleObj>
              </mc:Choice>
              <mc:Fallback>
                <p:oleObj name="" r:id="rId6" imgW="2286000" imgH="2032000" progId="Equation.KSEE3">
                  <p:embed/>
                  <p:pic>
                    <p:nvPicPr>
                      <p:cNvPr id="0" name="图片 1024"/>
                      <p:cNvPicPr/>
                      <p:nvPr/>
                    </p:nvPicPr>
                    <p:blipFill>
                      <a:blip r:embed="rId7"/>
                      <a:stretch>
                        <a:fillRect/>
                      </a:stretch>
                    </p:blipFill>
                    <p:spPr>
                      <a:xfrm>
                        <a:off x="1018223" y="4616450"/>
                        <a:ext cx="1644015" cy="1467485"/>
                      </a:xfrm>
                      <a:prstGeom prst="rect">
                        <a:avLst/>
                      </a:prstGeom>
                    </p:spPr>
                  </p:pic>
                </p:oleObj>
              </mc:Fallback>
            </mc:AlternateContent>
          </a:graphicData>
        </a:graphic>
      </p:graphicFrame>
      <p:graphicFrame>
        <p:nvGraphicFramePr>
          <p:cNvPr id="3" name="对象 2">
            <a:hlinkClick r:id="" action="ppaction://ole?verb="/>
          </p:cNvPr>
          <p:cNvGraphicFramePr>
            <a:graphicFrameLocks noChangeAspect="1"/>
          </p:cNvGraphicFramePr>
          <p:nvPr/>
        </p:nvGraphicFramePr>
        <p:xfrm>
          <a:off x="6092509" y="4074478"/>
          <a:ext cx="5315585" cy="1118870"/>
        </p:xfrm>
        <a:graphic>
          <a:graphicData uri="http://schemas.openxmlformats.org/presentationml/2006/ole">
            <mc:AlternateContent xmlns:mc="http://schemas.openxmlformats.org/markup-compatibility/2006">
              <mc:Choice xmlns:v="urn:schemas-microsoft-com:vml" Requires="v">
                <p:oleObj spid="_x0000_s5" name="" r:id="rId8" imgW="7391400" imgH="1548765" progId="Equation.KSEE3">
                  <p:embed/>
                </p:oleObj>
              </mc:Choice>
              <mc:Fallback>
                <p:oleObj name="" r:id="rId8" imgW="7391400" imgH="1548765" progId="Equation.KSEE3">
                  <p:embed/>
                  <p:pic>
                    <p:nvPicPr>
                      <p:cNvPr id="0" name="图片 1024"/>
                      <p:cNvPicPr/>
                      <p:nvPr/>
                    </p:nvPicPr>
                    <p:blipFill>
                      <a:blip r:embed="rId9"/>
                      <a:stretch>
                        <a:fillRect/>
                      </a:stretch>
                    </p:blipFill>
                    <p:spPr>
                      <a:xfrm>
                        <a:off x="6092509" y="4074478"/>
                        <a:ext cx="5315585" cy="1118870"/>
                      </a:xfrm>
                      <a:prstGeom prst="rect">
                        <a:avLst/>
                      </a:prstGeom>
                    </p:spPr>
                  </p:pic>
                </p:oleObj>
              </mc:Fallback>
            </mc:AlternateContent>
          </a:graphicData>
        </a:graphic>
      </p:graphicFrame>
      <p:cxnSp>
        <p:nvCxnSpPr>
          <p:cNvPr id="74" name="直接连接符 73"/>
          <p:cNvCxnSpPr/>
          <p:nvPr/>
        </p:nvCxnSpPr>
        <p:spPr>
          <a:xfrm flipH="1">
            <a:off x="5095240" y="1508760"/>
            <a:ext cx="1905" cy="5349240"/>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pic>
        <p:nvPicPr>
          <p:cNvPr id="30" name="图片 29"/>
          <p:cNvPicPr>
            <a:picLocks noChangeAspect="1"/>
          </p:cNvPicPr>
          <p:nvPr/>
        </p:nvPicPr>
        <p:blipFill>
          <a:blip r:embed="rId10"/>
          <a:stretch>
            <a:fillRect/>
          </a:stretch>
        </p:blipFill>
        <p:spPr>
          <a:xfrm>
            <a:off x="7346950" y="2249805"/>
            <a:ext cx="2719705" cy="1574800"/>
          </a:xfrm>
          <a:prstGeom prst="rect">
            <a:avLst/>
          </a:prstGeom>
        </p:spPr>
      </p:pic>
      <p:graphicFrame>
        <p:nvGraphicFramePr>
          <p:cNvPr id="31" name="对象 30">
            <a:hlinkClick r:id="" action="ppaction://ole?verb="/>
          </p:cNvPr>
          <p:cNvGraphicFramePr>
            <a:graphicFrameLocks noChangeAspect="1"/>
          </p:cNvGraphicFramePr>
          <p:nvPr/>
        </p:nvGraphicFramePr>
        <p:xfrm>
          <a:off x="6793865" y="5570220"/>
          <a:ext cx="2473960" cy="191770"/>
        </p:xfrm>
        <a:graphic>
          <a:graphicData uri="http://schemas.openxmlformats.org/presentationml/2006/ole">
            <mc:AlternateContent xmlns:mc="http://schemas.openxmlformats.org/markup-compatibility/2006">
              <mc:Choice xmlns:v="urn:schemas-microsoft-com:vml" Requires="v">
                <p:oleObj spid="_x0000_s32" name="" r:id="rId11" imgW="3124200" imgH="241300" progId="Equation.KSEE3">
                  <p:embed/>
                </p:oleObj>
              </mc:Choice>
              <mc:Fallback>
                <p:oleObj name="" r:id="rId11" imgW="3124200" imgH="241300" progId="Equation.KSEE3">
                  <p:embed/>
                  <p:pic>
                    <p:nvPicPr>
                      <p:cNvPr id="0" name="图片 1024"/>
                      <p:cNvPicPr/>
                      <p:nvPr/>
                    </p:nvPicPr>
                    <p:blipFill>
                      <a:blip r:embed="rId12"/>
                      <a:stretch>
                        <a:fillRect/>
                      </a:stretch>
                    </p:blipFill>
                    <p:spPr>
                      <a:xfrm>
                        <a:off x="6793865" y="5570220"/>
                        <a:ext cx="2473960" cy="191770"/>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nvGraphicFramePr>
        <p:xfrm>
          <a:off x="843598" y="6166485"/>
          <a:ext cx="3790315" cy="339725"/>
        </p:xfrm>
        <a:graphic>
          <a:graphicData uri="http://schemas.openxmlformats.org/presentationml/2006/ole">
            <mc:AlternateContent xmlns:mc="http://schemas.openxmlformats.org/markup-compatibility/2006">
              <mc:Choice xmlns:v="urn:schemas-microsoft-com:vml" Requires="v">
                <p:oleObj spid="_x0000_s36" name="" r:id="rId13" imgW="5410200" imgH="482600" progId="Equation.KSEE3">
                  <p:embed/>
                </p:oleObj>
              </mc:Choice>
              <mc:Fallback>
                <p:oleObj name="" r:id="rId13" imgW="5410200" imgH="482600" progId="Equation.KSEE3">
                  <p:embed/>
                  <p:pic>
                    <p:nvPicPr>
                      <p:cNvPr id="0" name="图片 1024"/>
                      <p:cNvPicPr/>
                      <p:nvPr/>
                    </p:nvPicPr>
                    <p:blipFill>
                      <a:blip r:embed="rId14"/>
                      <a:stretch>
                        <a:fillRect/>
                      </a:stretch>
                    </p:blipFill>
                    <p:spPr>
                      <a:xfrm>
                        <a:off x="843598" y="6166485"/>
                        <a:ext cx="3790315" cy="339725"/>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 name="图片 39"/>
          <p:cNvPicPr>
            <a:picLocks noChangeAspect="1"/>
          </p:cNvPicPr>
          <p:nvPr/>
        </p:nvPicPr>
        <p:blipFill>
          <a:blip r:embed="rId1"/>
          <a:stretch>
            <a:fillRect/>
          </a:stretch>
        </p:blipFill>
        <p:spPr>
          <a:xfrm>
            <a:off x="6992620" y="2885440"/>
            <a:ext cx="1276350" cy="663575"/>
          </a:xfrm>
          <a:prstGeom prst="rect">
            <a:avLst/>
          </a:prstGeom>
        </p:spPr>
      </p:pic>
      <p:sp>
        <p:nvSpPr>
          <p:cNvPr id="4" name="文本框 3"/>
          <p:cNvSpPr txBox="1"/>
          <p:nvPr/>
        </p:nvSpPr>
        <p:spPr>
          <a:xfrm>
            <a:off x="321945" y="313690"/>
            <a:ext cx="5317490" cy="460375"/>
          </a:xfrm>
          <a:prstGeom prst="rect">
            <a:avLst/>
          </a:prstGeom>
          <a:noFill/>
        </p:spPr>
        <p:txBody>
          <a:bodyPr wrap="square" rtlCol="0">
            <a:spAutoFit/>
          </a:bodyPr>
          <a:p>
            <a:r>
              <a:rPr lang="zh-CN" altLang="en-US" sz="2400">
                <a:sym typeface="+mn-ea"/>
              </a:rPr>
              <a:t>信号的复频域分析</a:t>
            </a:r>
            <a:r>
              <a:rPr lang="en-US" altLang="zh-CN" sz="2400">
                <a:sym typeface="+mn-ea"/>
              </a:rPr>
              <a:t>—</a:t>
            </a:r>
            <a:r>
              <a:rPr lang="zh-CN" altLang="en-US" sz="2400">
                <a:sym typeface="+mn-ea"/>
              </a:rPr>
              <a:t>拉普拉斯变换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5639435" y="5845810"/>
            <a:ext cx="4064000" cy="275590"/>
          </a:xfrm>
          <a:prstGeom prst="rect">
            <a:avLst/>
          </a:prstGeom>
          <a:noFill/>
        </p:spPr>
        <p:txBody>
          <a:bodyPr wrap="square" rtlCol="0">
            <a:spAutoFit/>
          </a:bodyPr>
          <a:p>
            <a:pPr algn="l">
              <a:buClrTx/>
              <a:buSzTx/>
              <a:buFontTx/>
            </a:pPr>
            <a:r>
              <a:rPr lang="zh-CN" altLang="en-US" sz="1200"/>
              <a:t>拉</a:t>
            </a:r>
            <a:r>
              <a:rPr lang="zh-CN" altLang="en-US" sz="1200"/>
              <a:t>氏变换在自动控制领域的</a:t>
            </a:r>
            <a:r>
              <a:rPr lang="zh-CN" altLang="en-US" sz="1200"/>
              <a:t>应用：</a:t>
            </a:r>
            <a:endParaRPr lang="zh-CN" altLang="en-US" sz="1200"/>
          </a:p>
        </p:txBody>
      </p:sp>
      <p:sp>
        <p:nvSpPr>
          <p:cNvPr id="21" name="文本框 20"/>
          <p:cNvSpPr txBox="1"/>
          <p:nvPr/>
        </p:nvSpPr>
        <p:spPr>
          <a:xfrm>
            <a:off x="391795" y="1063625"/>
            <a:ext cx="3980815" cy="275590"/>
          </a:xfrm>
          <a:prstGeom prst="rect">
            <a:avLst/>
          </a:prstGeom>
          <a:noFill/>
        </p:spPr>
        <p:txBody>
          <a:bodyPr wrap="square" rtlCol="0" anchor="t">
            <a:spAutoFit/>
          </a:bodyPr>
          <a:p>
            <a:r>
              <a:rPr lang="zh-CN" altLang="en-US" sz="1200">
                <a:sym typeface="+mn-ea"/>
              </a:rPr>
              <a:t>复频域极点与时域</a:t>
            </a:r>
            <a:r>
              <a:rPr lang="zh-CN" altLang="en-US" sz="1200">
                <a:sym typeface="+mn-ea"/>
              </a:rPr>
              <a:t>信号的对应</a:t>
            </a:r>
            <a:r>
              <a:rPr lang="zh-CN" altLang="en-US" sz="1200">
                <a:sym typeface="+mn-ea"/>
              </a:rPr>
              <a:t>关系：</a:t>
            </a:r>
            <a:endParaRPr lang="zh-CN" altLang="en-US" sz="1200">
              <a:sym typeface="+mn-ea"/>
            </a:endParaRPr>
          </a:p>
        </p:txBody>
      </p:sp>
      <p:sp>
        <p:nvSpPr>
          <p:cNvPr id="7" name="文本框 6"/>
          <p:cNvSpPr txBox="1"/>
          <p:nvPr/>
        </p:nvSpPr>
        <p:spPr>
          <a:xfrm>
            <a:off x="427990" y="3756660"/>
            <a:ext cx="3980815" cy="275590"/>
          </a:xfrm>
          <a:prstGeom prst="rect">
            <a:avLst/>
          </a:prstGeom>
          <a:noFill/>
        </p:spPr>
        <p:txBody>
          <a:bodyPr wrap="square" rtlCol="0" anchor="t">
            <a:spAutoFit/>
          </a:bodyPr>
          <a:p>
            <a:r>
              <a:rPr lang="zh-CN" altLang="en-US" sz="1200">
                <a:sym typeface="+mn-ea"/>
              </a:rPr>
              <a:t>根据系统函数的极点</a:t>
            </a:r>
            <a:r>
              <a:rPr lang="zh-CN" altLang="en-US" sz="1200">
                <a:sym typeface="+mn-ea"/>
              </a:rPr>
              <a:t>判断系统稳定性：</a:t>
            </a:r>
            <a:endParaRPr lang="zh-CN" altLang="en-US" sz="1200">
              <a:sym typeface="+mn-ea"/>
            </a:endParaRPr>
          </a:p>
        </p:txBody>
      </p:sp>
      <p:sp>
        <p:nvSpPr>
          <p:cNvPr id="8" name="文本框 7"/>
          <p:cNvSpPr txBox="1"/>
          <p:nvPr/>
        </p:nvSpPr>
        <p:spPr>
          <a:xfrm>
            <a:off x="5593080" y="862965"/>
            <a:ext cx="3980815" cy="275590"/>
          </a:xfrm>
          <a:prstGeom prst="rect">
            <a:avLst/>
          </a:prstGeom>
          <a:noFill/>
        </p:spPr>
        <p:txBody>
          <a:bodyPr wrap="square" rtlCol="0" anchor="t">
            <a:spAutoFit/>
          </a:bodyPr>
          <a:p>
            <a:r>
              <a:rPr lang="zh-CN" altLang="en-US" sz="1200">
                <a:sym typeface="+mn-ea"/>
              </a:rPr>
              <a:t>系统的级联</a:t>
            </a:r>
            <a:endParaRPr lang="zh-CN" altLang="en-US" sz="1200">
              <a:sym typeface="+mn-ea"/>
            </a:endParaRPr>
          </a:p>
        </p:txBody>
      </p:sp>
      <p:graphicFrame>
        <p:nvGraphicFramePr>
          <p:cNvPr id="10" name="对象 9">
            <a:hlinkClick r:id="" action="ppaction://ole?verb="/>
          </p:cNvPr>
          <p:cNvGraphicFramePr>
            <a:graphicFrameLocks noChangeAspect="1"/>
          </p:cNvGraphicFramePr>
          <p:nvPr/>
        </p:nvGraphicFramePr>
        <p:xfrm>
          <a:off x="535940" y="4065270"/>
          <a:ext cx="4831715" cy="2243455"/>
        </p:xfrm>
        <a:graphic>
          <a:graphicData uri="http://schemas.openxmlformats.org/presentationml/2006/ole">
            <mc:AlternateContent xmlns:mc="http://schemas.openxmlformats.org/markup-compatibility/2006">
              <mc:Choice xmlns:v="urn:schemas-microsoft-com:vml" Requires="v">
                <p:oleObj spid="_x0000_s11" name="" r:id="rId2" imgW="6985000" imgH="3225800" progId="Equation.KSEE3">
                  <p:embed/>
                </p:oleObj>
              </mc:Choice>
              <mc:Fallback>
                <p:oleObj name="" r:id="rId2" imgW="6985000" imgH="3225800" progId="Equation.KSEE3">
                  <p:embed/>
                  <p:pic>
                    <p:nvPicPr>
                      <p:cNvPr id="0" name="图片 1024"/>
                      <p:cNvPicPr/>
                      <p:nvPr/>
                    </p:nvPicPr>
                    <p:blipFill>
                      <a:blip r:embed="rId3"/>
                      <a:stretch>
                        <a:fillRect/>
                      </a:stretch>
                    </p:blipFill>
                    <p:spPr>
                      <a:xfrm>
                        <a:off x="535940" y="4065270"/>
                        <a:ext cx="4831715" cy="2243455"/>
                      </a:xfrm>
                      <a:prstGeom prst="rect">
                        <a:avLst/>
                      </a:prstGeom>
                    </p:spPr>
                  </p:pic>
                </p:oleObj>
              </mc:Fallback>
            </mc:AlternateContent>
          </a:graphicData>
        </a:graphic>
      </p:graphicFrame>
      <p:pic>
        <p:nvPicPr>
          <p:cNvPr id="13" name="图片 12"/>
          <p:cNvPicPr>
            <a:picLocks noChangeAspect="1"/>
          </p:cNvPicPr>
          <p:nvPr/>
        </p:nvPicPr>
        <p:blipFill>
          <a:blip r:embed="rId4"/>
          <a:stretch>
            <a:fillRect/>
          </a:stretch>
        </p:blipFill>
        <p:spPr>
          <a:xfrm>
            <a:off x="239395" y="1286510"/>
            <a:ext cx="5085080" cy="2513330"/>
          </a:xfrm>
          <a:prstGeom prst="rect">
            <a:avLst/>
          </a:prstGeom>
        </p:spPr>
      </p:pic>
      <p:pic>
        <p:nvPicPr>
          <p:cNvPr id="14" name="图片 13"/>
          <p:cNvPicPr>
            <a:picLocks noChangeAspect="1"/>
          </p:cNvPicPr>
          <p:nvPr/>
        </p:nvPicPr>
        <p:blipFill>
          <a:blip r:embed="rId5"/>
          <a:stretch>
            <a:fillRect/>
          </a:stretch>
        </p:blipFill>
        <p:spPr>
          <a:xfrm>
            <a:off x="5639435" y="1393190"/>
            <a:ext cx="1872615" cy="379095"/>
          </a:xfrm>
          <a:prstGeom prst="rect">
            <a:avLst/>
          </a:prstGeom>
        </p:spPr>
      </p:pic>
      <p:sp>
        <p:nvSpPr>
          <p:cNvPr id="15" name="文本框 14"/>
          <p:cNvSpPr txBox="1"/>
          <p:nvPr/>
        </p:nvSpPr>
        <p:spPr>
          <a:xfrm>
            <a:off x="5593080" y="1104900"/>
            <a:ext cx="934085" cy="229870"/>
          </a:xfrm>
          <a:prstGeom prst="rect">
            <a:avLst/>
          </a:prstGeom>
          <a:noFill/>
        </p:spPr>
        <p:txBody>
          <a:bodyPr wrap="square" rtlCol="0" anchor="t">
            <a:spAutoFit/>
          </a:bodyPr>
          <a:p>
            <a:r>
              <a:rPr lang="zh-CN" altLang="en-US" sz="900">
                <a:solidFill>
                  <a:schemeClr val="accent1">
                    <a:lumMod val="75000"/>
                  </a:schemeClr>
                </a:solidFill>
                <a:sym typeface="+mn-ea"/>
              </a:rPr>
              <a:t>串联系统：</a:t>
            </a:r>
            <a:endParaRPr lang="zh-CN" altLang="en-US" sz="900">
              <a:solidFill>
                <a:schemeClr val="accent1">
                  <a:lumMod val="75000"/>
                </a:schemeClr>
              </a:solidFill>
              <a:sym typeface="+mn-ea"/>
            </a:endParaRPr>
          </a:p>
        </p:txBody>
      </p:sp>
      <p:graphicFrame>
        <p:nvGraphicFramePr>
          <p:cNvPr id="31" name="对象 30">
            <a:hlinkClick r:id="" action="ppaction://ole?verb="/>
          </p:cNvPr>
          <p:cNvGraphicFramePr>
            <a:graphicFrameLocks noChangeAspect="1"/>
          </p:cNvGraphicFramePr>
          <p:nvPr/>
        </p:nvGraphicFramePr>
        <p:xfrm>
          <a:off x="6075045" y="1938973"/>
          <a:ext cx="1026160" cy="172085"/>
        </p:xfrm>
        <a:graphic>
          <a:graphicData uri="http://schemas.openxmlformats.org/presentationml/2006/ole">
            <mc:AlternateContent xmlns:mc="http://schemas.openxmlformats.org/markup-compatibility/2006">
              <mc:Choice xmlns:v="urn:schemas-microsoft-com:vml" Requires="v">
                <p:oleObj spid="_x0000_s32" name="" r:id="rId6" imgW="1295400" imgH="215900" progId="Equation.KSEE3">
                  <p:embed/>
                </p:oleObj>
              </mc:Choice>
              <mc:Fallback>
                <p:oleObj name="" r:id="rId6" imgW="1295400" imgH="215900" progId="Equation.KSEE3">
                  <p:embed/>
                  <p:pic>
                    <p:nvPicPr>
                      <p:cNvPr id="0" name="图片 1024"/>
                      <p:cNvPicPr/>
                      <p:nvPr/>
                    </p:nvPicPr>
                    <p:blipFill>
                      <a:blip r:embed="rId7"/>
                      <a:stretch>
                        <a:fillRect/>
                      </a:stretch>
                    </p:blipFill>
                    <p:spPr>
                      <a:xfrm>
                        <a:off x="6075045" y="1938973"/>
                        <a:ext cx="1026160" cy="17208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8055610" y="1942783"/>
          <a:ext cx="1076960" cy="172085"/>
        </p:xfrm>
        <a:graphic>
          <a:graphicData uri="http://schemas.openxmlformats.org/presentationml/2006/ole">
            <mc:AlternateContent xmlns:mc="http://schemas.openxmlformats.org/markup-compatibility/2006">
              <mc:Choice xmlns:v="urn:schemas-microsoft-com:vml" Requires="v">
                <p:oleObj spid="_x0000_s19" name="" r:id="rId8" imgW="1358900" imgH="215900" progId="Equation.KSEE3">
                  <p:embed/>
                </p:oleObj>
              </mc:Choice>
              <mc:Fallback>
                <p:oleObj name="" r:id="rId8" imgW="1358900" imgH="215900" progId="Equation.KSEE3">
                  <p:embed/>
                  <p:pic>
                    <p:nvPicPr>
                      <p:cNvPr id="0" name="图片 1024"/>
                      <p:cNvPicPr/>
                      <p:nvPr/>
                    </p:nvPicPr>
                    <p:blipFill>
                      <a:blip r:embed="rId9"/>
                      <a:stretch>
                        <a:fillRect/>
                      </a:stretch>
                    </p:blipFill>
                    <p:spPr>
                      <a:xfrm>
                        <a:off x="8055610" y="1942783"/>
                        <a:ext cx="1076960" cy="172085"/>
                      </a:xfrm>
                      <a:prstGeom prst="rect">
                        <a:avLst/>
                      </a:prstGeom>
                    </p:spPr>
                  </p:pic>
                </p:oleObj>
              </mc:Fallback>
            </mc:AlternateContent>
          </a:graphicData>
        </a:graphic>
      </p:graphicFrame>
      <p:pic>
        <p:nvPicPr>
          <p:cNvPr id="20" name="图片 19"/>
          <p:cNvPicPr>
            <a:picLocks noChangeAspect="1"/>
          </p:cNvPicPr>
          <p:nvPr/>
        </p:nvPicPr>
        <p:blipFill>
          <a:blip r:embed="rId10"/>
          <a:stretch>
            <a:fillRect/>
          </a:stretch>
        </p:blipFill>
        <p:spPr>
          <a:xfrm>
            <a:off x="7827010" y="1226185"/>
            <a:ext cx="1534160" cy="713105"/>
          </a:xfrm>
          <a:prstGeom prst="rect">
            <a:avLst/>
          </a:prstGeom>
        </p:spPr>
      </p:pic>
      <p:graphicFrame>
        <p:nvGraphicFramePr>
          <p:cNvPr id="23" name="对象 22">
            <a:hlinkClick r:id="" action="ppaction://ole?verb="/>
          </p:cNvPr>
          <p:cNvGraphicFramePr>
            <a:graphicFrameLocks noChangeAspect="1"/>
          </p:cNvGraphicFramePr>
          <p:nvPr/>
        </p:nvGraphicFramePr>
        <p:xfrm>
          <a:off x="10045383" y="1960881"/>
          <a:ext cx="1188085" cy="344170"/>
        </p:xfrm>
        <a:graphic>
          <a:graphicData uri="http://schemas.openxmlformats.org/presentationml/2006/ole">
            <mc:AlternateContent xmlns:mc="http://schemas.openxmlformats.org/markup-compatibility/2006">
              <mc:Choice xmlns:v="urn:schemas-microsoft-com:vml" Requires="v">
                <p:oleObj spid="_x0000_s24" name="" r:id="rId11" imgW="1498600" imgH="431800" progId="Equation.KSEE3">
                  <p:embed/>
                </p:oleObj>
              </mc:Choice>
              <mc:Fallback>
                <p:oleObj name="" r:id="rId11" imgW="1498600" imgH="431800" progId="Equation.KSEE3">
                  <p:embed/>
                  <p:pic>
                    <p:nvPicPr>
                      <p:cNvPr id="0" name="图片 1024"/>
                      <p:cNvPicPr/>
                      <p:nvPr/>
                    </p:nvPicPr>
                    <p:blipFill>
                      <a:blip r:embed="rId12"/>
                      <a:stretch>
                        <a:fillRect/>
                      </a:stretch>
                    </p:blipFill>
                    <p:spPr>
                      <a:xfrm>
                        <a:off x="10045383" y="1960881"/>
                        <a:ext cx="1188085" cy="344170"/>
                      </a:xfrm>
                      <a:prstGeom prst="rect">
                        <a:avLst/>
                      </a:prstGeom>
                    </p:spPr>
                  </p:pic>
                </p:oleObj>
              </mc:Fallback>
            </mc:AlternateContent>
          </a:graphicData>
        </a:graphic>
      </p:graphicFrame>
      <p:sp>
        <p:nvSpPr>
          <p:cNvPr id="25" name="文本框 24"/>
          <p:cNvSpPr txBox="1"/>
          <p:nvPr/>
        </p:nvSpPr>
        <p:spPr>
          <a:xfrm>
            <a:off x="7447915" y="1104900"/>
            <a:ext cx="1155700" cy="229870"/>
          </a:xfrm>
          <a:prstGeom prst="rect">
            <a:avLst/>
          </a:prstGeom>
          <a:noFill/>
        </p:spPr>
        <p:txBody>
          <a:bodyPr wrap="square" rtlCol="0" anchor="t">
            <a:spAutoFit/>
          </a:bodyPr>
          <a:p>
            <a:r>
              <a:rPr lang="zh-CN" altLang="en-US" sz="900">
                <a:solidFill>
                  <a:schemeClr val="accent1">
                    <a:lumMod val="75000"/>
                  </a:schemeClr>
                </a:solidFill>
                <a:sym typeface="+mn-ea"/>
              </a:rPr>
              <a:t>并联系统：</a:t>
            </a:r>
            <a:endParaRPr lang="zh-CN" altLang="en-US" sz="900">
              <a:solidFill>
                <a:schemeClr val="accent1">
                  <a:lumMod val="75000"/>
                </a:schemeClr>
              </a:solidFill>
              <a:sym typeface="+mn-ea"/>
            </a:endParaRPr>
          </a:p>
        </p:txBody>
      </p:sp>
      <p:sp>
        <p:nvSpPr>
          <p:cNvPr id="26" name="文本框 25"/>
          <p:cNvSpPr txBox="1"/>
          <p:nvPr/>
        </p:nvSpPr>
        <p:spPr>
          <a:xfrm>
            <a:off x="9632950" y="1080770"/>
            <a:ext cx="1038860" cy="229870"/>
          </a:xfrm>
          <a:prstGeom prst="rect">
            <a:avLst/>
          </a:prstGeom>
          <a:noFill/>
        </p:spPr>
        <p:txBody>
          <a:bodyPr wrap="square" rtlCol="0" anchor="t">
            <a:spAutoFit/>
          </a:bodyPr>
          <a:p>
            <a:r>
              <a:rPr lang="zh-CN" altLang="en-US" sz="900">
                <a:solidFill>
                  <a:schemeClr val="accent1">
                    <a:lumMod val="75000"/>
                  </a:schemeClr>
                </a:solidFill>
                <a:sym typeface="+mn-ea"/>
              </a:rPr>
              <a:t>反馈系统：</a:t>
            </a:r>
            <a:endParaRPr lang="zh-CN" altLang="en-US" sz="900">
              <a:solidFill>
                <a:schemeClr val="accent1">
                  <a:lumMod val="75000"/>
                </a:schemeClr>
              </a:solidFill>
              <a:sym typeface="+mn-ea"/>
            </a:endParaRPr>
          </a:p>
        </p:txBody>
      </p:sp>
      <p:graphicFrame>
        <p:nvGraphicFramePr>
          <p:cNvPr id="27" name="对象 26">
            <a:hlinkClick r:id="" action="ppaction://ole?verb="/>
          </p:cNvPr>
          <p:cNvGraphicFramePr>
            <a:graphicFrameLocks noChangeAspect="1"/>
          </p:cNvGraphicFramePr>
          <p:nvPr/>
        </p:nvGraphicFramePr>
        <p:xfrm>
          <a:off x="5699760" y="2349500"/>
          <a:ext cx="5784850" cy="537210"/>
        </p:xfrm>
        <a:graphic>
          <a:graphicData uri="http://schemas.openxmlformats.org/presentationml/2006/ole">
            <mc:AlternateContent xmlns:mc="http://schemas.openxmlformats.org/markup-compatibility/2006">
              <mc:Choice xmlns:v="urn:schemas-microsoft-com:vml" Requires="v">
                <p:oleObj spid="_x0000_s28" name="" r:id="rId13" imgW="7581900" imgH="698500" progId="Equation.KSEE3">
                  <p:embed/>
                </p:oleObj>
              </mc:Choice>
              <mc:Fallback>
                <p:oleObj name="" r:id="rId13" imgW="7581900" imgH="698500" progId="Equation.KSEE3">
                  <p:embed/>
                  <p:pic>
                    <p:nvPicPr>
                      <p:cNvPr id="0" name="图片 1024"/>
                      <p:cNvPicPr/>
                      <p:nvPr/>
                    </p:nvPicPr>
                    <p:blipFill>
                      <a:blip r:embed="rId14"/>
                      <a:stretch>
                        <a:fillRect/>
                      </a:stretch>
                    </p:blipFill>
                    <p:spPr>
                      <a:xfrm>
                        <a:off x="5699760" y="2349500"/>
                        <a:ext cx="5784850" cy="537210"/>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nvGraphicFramePr>
        <p:xfrm>
          <a:off x="7080250" y="3606165"/>
          <a:ext cx="1004570" cy="343535"/>
        </p:xfrm>
        <a:graphic>
          <a:graphicData uri="http://schemas.openxmlformats.org/presentationml/2006/ole">
            <mc:AlternateContent xmlns:mc="http://schemas.openxmlformats.org/markup-compatibility/2006">
              <mc:Choice xmlns:v="urn:schemas-microsoft-com:vml" Requires="v">
                <p:oleObj spid="_x0000_s34" name="" r:id="rId15" imgW="1270000" imgH="431800" progId="Equation.KSEE3">
                  <p:embed/>
                </p:oleObj>
              </mc:Choice>
              <mc:Fallback>
                <p:oleObj name="" r:id="rId15" imgW="1270000" imgH="431800" progId="Equation.KSEE3">
                  <p:embed/>
                  <p:pic>
                    <p:nvPicPr>
                      <p:cNvPr id="0" name="图片 1024"/>
                      <p:cNvPicPr/>
                      <p:nvPr/>
                    </p:nvPicPr>
                    <p:blipFill>
                      <a:blip r:embed="rId16"/>
                      <a:stretch>
                        <a:fillRect/>
                      </a:stretch>
                    </p:blipFill>
                    <p:spPr>
                      <a:xfrm>
                        <a:off x="7080250" y="3606165"/>
                        <a:ext cx="1004570" cy="343535"/>
                      </a:xfrm>
                      <a:prstGeom prst="rect">
                        <a:avLst/>
                      </a:prstGeom>
                    </p:spPr>
                  </p:pic>
                </p:oleObj>
              </mc:Fallback>
            </mc:AlternateContent>
          </a:graphicData>
        </a:graphic>
      </p:graphicFrame>
      <p:graphicFrame>
        <p:nvGraphicFramePr>
          <p:cNvPr id="36" name="对象 35">
            <a:hlinkClick r:id="" action="ppaction://ole?verb="/>
          </p:cNvPr>
          <p:cNvGraphicFramePr>
            <a:graphicFrameLocks noChangeAspect="1"/>
          </p:cNvGraphicFramePr>
          <p:nvPr/>
        </p:nvGraphicFramePr>
        <p:xfrm>
          <a:off x="6874510" y="3122295"/>
          <a:ext cx="325120" cy="163830"/>
        </p:xfrm>
        <a:graphic>
          <a:graphicData uri="http://schemas.openxmlformats.org/presentationml/2006/ole">
            <mc:AlternateContent xmlns:mc="http://schemas.openxmlformats.org/markup-compatibility/2006">
              <mc:Choice xmlns:v="urn:schemas-microsoft-com:vml" Requires="v">
                <p:oleObj spid="_x0000_s37" name="" r:id="rId17" imgW="457200" imgH="228600" progId="Equation.KSEE3">
                  <p:embed/>
                </p:oleObj>
              </mc:Choice>
              <mc:Fallback>
                <p:oleObj name="" r:id="rId17" imgW="457200" imgH="228600" progId="Equation.KSEE3">
                  <p:embed/>
                  <p:pic>
                    <p:nvPicPr>
                      <p:cNvPr id="0" name="图片 1024"/>
                      <p:cNvPicPr/>
                      <p:nvPr/>
                    </p:nvPicPr>
                    <p:blipFill>
                      <a:blip r:embed="rId18"/>
                      <a:stretch>
                        <a:fillRect/>
                      </a:stretch>
                    </p:blipFill>
                    <p:spPr>
                      <a:xfrm>
                        <a:off x="6874510" y="3122295"/>
                        <a:ext cx="325120" cy="163830"/>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7956550" y="3115945"/>
          <a:ext cx="384175" cy="174625"/>
        </p:xfrm>
        <a:graphic>
          <a:graphicData uri="http://schemas.openxmlformats.org/presentationml/2006/ole">
            <mc:AlternateContent xmlns:mc="http://schemas.openxmlformats.org/markup-compatibility/2006">
              <mc:Choice xmlns:v="urn:schemas-microsoft-com:vml" Requires="v">
                <p:oleObj spid="_x0000_s39" name="" r:id="rId19" imgW="508000" imgH="228600" progId="Equation.KSEE3">
                  <p:embed/>
                </p:oleObj>
              </mc:Choice>
              <mc:Fallback>
                <p:oleObj name="" r:id="rId19" imgW="508000" imgH="228600" progId="Equation.KSEE3">
                  <p:embed/>
                  <p:pic>
                    <p:nvPicPr>
                      <p:cNvPr id="0" name="图片 1024"/>
                      <p:cNvPicPr/>
                      <p:nvPr/>
                    </p:nvPicPr>
                    <p:blipFill>
                      <a:blip r:embed="rId20"/>
                      <a:stretch>
                        <a:fillRect/>
                      </a:stretch>
                    </p:blipFill>
                    <p:spPr>
                      <a:xfrm>
                        <a:off x="7956550" y="3115945"/>
                        <a:ext cx="384175" cy="174625"/>
                      </a:xfrm>
                      <a:prstGeom prst="rect">
                        <a:avLst/>
                      </a:prstGeom>
                    </p:spPr>
                  </p:pic>
                </p:oleObj>
              </mc:Fallback>
            </mc:AlternateContent>
          </a:graphicData>
        </a:graphic>
      </p:graphicFrame>
      <p:pic>
        <p:nvPicPr>
          <p:cNvPr id="41" name="图片 40"/>
          <p:cNvPicPr>
            <a:picLocks noChangeAspect="1"/>
          </p:cNvPicPr>
          <p:nvPr/>
        </p:nvPicPr>
        <p:blipFill>
          <a:blip r:embed="rId21"/>
          <a:stretch>
            <a:fillRect/>
          </a:stretch>
        </p:blipFill>
        <p:spPr>
          <a:xfrm>
            <a:off x="8970645" y="2936875"/>
            <a:ext cx="1274445" cy="618490"/>
          </a:xfrm>
          <a:prstGeom prst="rect">
            <a:avLst/>
          </a:prstGeom>
        </p:spPr>
      </p:pic>
      <p:graphicFrame>
        <p:nvGraphicFramePr>
          <p:cNvPr id="42" name="对象 41">
            <a:hlinkClick r:id="" action="ppaction://ole?verb="/>
          </p:cNvPr>
          <p:cNvGraphicFramePr>
            <a:graphicFrameLocks noChangeAspect="1"/>
          </p:cNvGraphicFramePr>
          <p:nvPr/>
        </p:nvGraphicFramePr>
        <p:xfrm>
          <a:off x="8895715" y="3075305"/>
          <a:ext cx="325120" cy="163830"/>
        </p:xfrm>
        <a:graphic>
          <a:graphicData uri="http://schemas.openxmlformats.org/presentationml/2006/ole">
            <mc:AlternateContent xmlns:mc="http://schemas.openxmlformats.org/markup-compatibility/2006">
              <mc:Choice xmlns:v="urn:schemas-microsoft-com:vml" Requires="v">
                <p:oleObj spid="_x0000_s43" name="" r:id="rId22" imgW="457200" imgH="228600" progId="Equation.KSEE3">
                  <p:embed/>
                </p:oleObj>
              </mc:Choice>
              <mc:Fallback>
                <p:oleObj name="" r:id="rId22" imgW="457200" imgH="228600" progId="Equation.KSEE3">
                  <p:embed/>
                  <p:pic>
                    <p:nvPicPr>
                      <p:cNvPr id="0" name="图片 1024"/>
                      <p:cNvPicPr/>
                      <p:nvPr/>
                    </p:nvPicPr>
                    <p:blipFill>
                      <a:blip r:embed="rId18"/>
                      <a:stretch>
                        <a:fillRect/>
                      </a:stretch>
                    </p:blipFill>
                    <p:spPr>
                      <a:xfrm>
                        <a:off x="8895715" y="3075305"/>
                        <a:ext cx="325120" cy="163830"/>
                      </a:xfrm>
                      <a:prstGeom prst="rect">
                        <a:avLst/>
                      </a:prstGeom>
                    </p:spPr>
                  </p:pic>
                </p:oleObj>
              </mc:Fallback>
            </mc:AlternateContent>
          </a:graphicData>
        </a:graphic>
      </p:graphicFrame>
      <p:graphicFrame>
        <p:nvGraphicFramePr>
          <p:cNvPr id="44" name="对象 43">
            <a:hlinkClick r:id="" action="ppaction://ole?verb="/>
          </p:cNvPr>
          <p:cNvGraphicFramePr>
            <a:graphicFrameLocks noChangeAspect="1"/>
          </p:cNvGraphicFramePr>
          <p:nvPr/>
        </p:nvGraphicFramePr>
        <p:xfrm>
          <a:off x="9989185" y="3075305"/>
          <a:ext cx="384175" cy="174625"/>
        </p:xfrm>
        <a:graphic>
          <a:graphicData uri="http://schemas.openxmlformats.org/presentationml/2006/ole">
            <mc:AlternateContent xmlns:mc="http://schemas.openxmlformats.org/markup-compatibility/2006">
              <mc:Choice xmlns:v="urn:schemas-microsoft-com:vml" Requires="v">
                <p:oleObj spid="_x0000_s45" name="" r:id="rId23" imgW="508000" imgH="228600" progId="Equation.KSEE3">
                  <p:embed/>
                </p:oleObj>
              </mc:Choice>
              <mc:Fallback>
                <p:oleObj name="" r:id="rId23" imgW="508000" imgH="228600" progId="Equation.KSEE3">
                  <p:embed/>
                  <p:pic>
                    <p:nvPicPr>
                      <p:cNvPr id="0" name="图片 1024"/>
                      <p:cNvPicPr/>
                      <p:nvPr/>
                    </p:nvPicPr>
                    <p:blipFill>
                      <a:blip r:embed="rId20"/>
                      <a:stretch>
                        <a:fillRect/>
                      </a:stretch>
                    </p:blipFill>
                    <p:spPr>
                      <a:xfrm>
                        <a:off x="9989185" y="3075305"/>
                        <a:ext cx="384175" cy="174625"/>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9099550" y="3606165"/>
          <a:ext cx="942975" cy="319405"/>
        </p:xfrm>
        <a:graphic>
          <a:graphicData uri="http://schemas.openxmlformats.org/presentationml/2006/ole">
            <mc:AlternateContent xmlns:mc="http://schemas.openxmlformats.org/markup-compatibility/2006">
              <mc:Choice xmlns:v="urn:schemas-microsoft-com:vml" Requires="v">
                <p:oleObj spid="_x0000_s47" name="" r:id="rId24" imgW="1282700" imgH="431800" progId="Equation.KSEE3">
                  <p:embed/>
                </p:oleObj>
              </mc:Choice>
              <mc:Fallback>
                <p:oleObj name="" r:id="rId24" imgW="1282700" imgH="431800" progId="Equation.KSEE3">
                  <p:embed/>
                  <p:pic>
                    <p:nvPicPr>
                      <p:cNvPr id="0" name="图片 1024"/>
                      <p:cNvPicPr/>
                      <p:nvPr/>
                    </p:nvPicPr>
                    <p:blipFill>
                      <a:blip r:embed="rId25"/>
                      <a:stretch>
                        <a:fillRect/>
                      </a:stretch>
                    </p:blipFill>
                    <p:spPr>
                      <a:xfrm>
                        <a:off x="9099550" y="3606165"/>
                        <a:ext cx="942975" cy="319405"/>
                      </a:xfrm>
                      <a:prstGeom prst="rect">
                        <a:avLst/>
                      </a:prstGeom>
                    </p:spPr>
                  </p:pic>
                </p:oleObj>
              </mc:Fallback>
            </mc:AlternateContent>
          </a:graphicData>
        </a:graphic>
      </p:graphicFrame>
      <p:pic>
        <p:nvPicPr>
          <p:cNvPr id="48" name="图片 47"/>
          <p:cNvPicPr>
            <a:picLocks noChangeAspect="1"/>
          </p:cNvPicPr>
          <p:nvPr/>
        </p:nvPicPr>
        <p:blipFill>
          <a:blip r:embed="rId26"/>
          <a:stretch>
            <a:fillRect/>
          </a:stretch>
        </p:blipFill>
        <p:spPr>
          <a:xfrm>
            <a:off x="7795895" y="4058920"/>
            <a:ext cx="1708150" cy="904240"/>
          </a:xfrm>
          <a:prstGeom prst="rect">
            <a:avLst/>
          </a:prstGeom>
        </p:spPr>
      </p:pic>
      <p:graphicFrame>
        <p:nvGraphicFramePr>
          <p:cNvPr id="49" name="对象 48">
            <a:hlinkClick r:id="" action="ppaction://ole?verb="/>
          </p:cNvPr>
          <p:cNvGraphicFramePr>
            <a:graphicFrameLocks noChangeAspect="1"/>
          </p:cNvGraphicFramePr>
          <p:nvPr/>
        </p:nvGraphicFramePr>
        <p:xfrm>
          <a:off x="7819390" y="5006975"/>
          <a:ext cx="1891030" cy="309245"/>
        </p:xfrm>
        <a:graphic>
          <a:graphicData uri="http://schemas.openxmlformats.org/presentationml/2006/ole">
            <mc:AlternateContent xmlns:mc="http://schemas.openxmlformats.org/markup-compatibility/2006">
              <mc:Choice xmlns:v="urn:schemas-microsoft-com:vml" Requires="v">
                <p:oleObj spid="_x0000_s50" name="" r:id="rId27" imgW="2654300" imgH="431800" progId="Equation.KSEE3">
                  <p:embed/>
                </p:oleObj>
              </mc:Choice>
              <mc:Fallback>
                <p:oleObj name="" r:id="rId27" imgW="2654300" imgH="431800" progId="Equation.KSEE3">
                  <p:embed/>
                  <p:pic>
                    <p:nvPicPr>
                      <p:cNvPr id="0" name="图片 1024"/>
                      <p:cNvPicPr/>
                      <p:nvPr/>
                    </p:nvPicPr>
                    <p:blipFill>
                      <a:blip r:embed="rId28"/>
                      <a:stretch>
                        <a:fillRect/>
                      </a:stretch>
                    </p:blipFill>
                    <p:spPr>
                      <a:xfrm>
                        <a:off x="7819390" y="5006975"/>
                        <a:ext cx="1891030" cy="309245"/>
                      </a:xfrm>
                      <a:prstGeom prst="rect">
                        <a:avLst/>
                      </a:prstGeom>
                    </p:spPr>
                  </p:pic>
                </p:oleObj>
              </mc:Fallback>
            </mc:AlternateContent>
          </a:graphicData>
        </a:graphic>
      </p:graphicFrame>
      <p:graphicFrame>
        <p:nvGraphicFramePr>
          <p:cNvPr id="51" name="对象 50">
            <a:hlinkClick r:id="" action="ppaction://ole?verb="/>
          </p:cNvPr>
          <p:cNvGraphicFramePr>
            <a:graphicFrameLocks noChangeAspect="1"/>
          </p:cNvGraphicFramePr>
          <p:nvPr/>
        </p:nvGraphicFramePr>
        <p:xfrm>
          <a:off x="5668010" y="5384800"/>
          <a:ext cx="6405880" cy="334645"/>
        </p:xfrm>
        <a:graphic>
          <a:graphicData uri="http://schemas.openxmlformats.org/presentationml/2006/ole">
            <mc:AlternateContent xmlns:mc="http://schemas.openxmlformats.org/markup-compatibility/2006">
              <mc:Choice xmlns:v="urn:schemas-microsoft-com:vml" Requires="v">
                <p:oleObj spid="_x0000_s52" name="" r:id="rId29" imgW="8343900" imgH="431800" progId="Equation.KSEE3">
                  <p:embed/>
                </p:oleObj>
              </mc:Choice>
              <mc:Fallback>
                <p:oleObj name="" r:id="rId29" imgW="8343900" imgH="431800" progId="Equation.KSEE3">
                  <p:embed/>
                  <p:pic>
                    <p:nvPicPr>
                      <p:cNvPr id="0" name="图片 1024"/>
                      <p:cNvPicPr/>
                      <p:nvPr/>
                    </p:nvPicPr>
                    <p:blipFill>
                      <a:blip r:embed="rId30"/>
                      <a:stretch>
                        <a:fillRect/>
                      </a:stretch>
                    </p:blipFill>
                    <p:spPr>
                      <a:xfrm>
                        <a:off x="5668010" y="5384800"/>
                        <a:ext cx="6405880" cy="334645"/>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5699444" y="6121084"/>
          <a:ext cx="3744595" cy="546100"/>
        </p:xfrm>
        <a:graphic>
          <a:graphicData uri="http://schemas.openxmlformats.org/presentationml/2006/ole">
            <mc:AlternateContent xmlns:mc="http://schemas.openxmlformats.org/markup-compatibility/2006">
              <mc:Choice xmlns:v="urn:schemas-microsoft-com:vml" Requires="v">
                <p:oleObj spid="_x0000_s56" name="" r:id="rId31" imgW="4762500" imgH="685800" progId="Equation.KSEE3">
                  <p:embed/>
                </p:oleObj>
              </mc:Choice>
              <mc:Fallback>
                <p:oleObj name="" r:id="rId31" imgW="4762500" imgH="685800" progId="Equation.KSEE3">
                  <p:embed/>
                  <p:pic>
                    <p:nvPicPr>
                      <p:cNvPr id="0" name="图片 1024"/>
                      <p:cNvPicPr/>
                      <p:nvPr/>
                    </p:nvPicPr>
                    <p:blipFill>
                      <a:blip r:embed="rId32"/>
                      <a:stretch>
                        <a:fillRect/>
                      </a:stretch>
                    </p:blipFill>
                    <p:spPr>
                      <a:xfrm>
                        <a:off x="5699444" y="6121084"/>
                        <a:ext cx="3744595" cy="546100"/>
                      </a:xfrm>
                      <a:prstGeom prst="rect">
                        <a:avLst/>
                      </a:prstGeom>
                    </p:spPr>
                  </p:pic>
                </p:oleObj>
              </mc:Fallback>
            </mc:AlternateContent>
          </a:graphicData>
        </a:graphic>
      </p:graphicFrame>
      <p:graphicFrame>
        <p:nvGraphicFramePr>
          <p:cNvPr id="57" name="对象 56">
            <a:hlinkClick r:id="" action="ppaction://ole?verb="/>
          </p:cNvPr>
          <p:cNvGraphicFramePr>
            <a:graphicFrameLocks noChangeAspect="1"/>
          </p:cNvGraphicFramePr>
          <p:nvPr/>
        </p:nvGraphicFramePr>
        <p:xfrm>
          <a:off x="7730490" y="4429125"/>
          <a:ext cx="325120" cy="163830"/>
        </p:xfrm>
        <a:graphic>
          <a:graphicData uri="http://schemas.openxmlformats.org/presentationml/2006/ole">
            <mc:AlternateContent xmlns:mc="http://schemas.openxmlformats.org/markup-compatibility/2006">
              <mc:Choice xmlns:v="urn:schemas-microsoft-com:vml" Requires="v">
                <p:oleObj spid="_x0000_s58" name="" r:id="rId33" imgW="457200" imgH="228600" progId="Equation.KSEE3">
                  <p:embed/>
                </p:oleObj>
              </mc:Choice>
              <mc:Fallback>
                <p:oleObj name="" r:id="rId33" imgW="457200" imgH="228600" progId="Equation.KSEE3">
                  <p:embed/>
                  <p:pic>
                    <p:nvPicPr>
                      <p:cNvPr id="0" name="图片 1024"/>
                      <p:cNvPicPr/>
                      <p:nvPr/>
                    </p:nvPicPr>
                    <p:blipFill>
                      <a:blip r:embed="rId18"/>
                      <a:stretch>
                        <a:fillRect/>
                      </a:stretch>
                    </p:blipFill>
                    <p:spPr>
                      <a:xfrm>
                        <a:off x="7730490" y="4429125"/>
                        <a:ext cx="325120" cy="163830"/>
                      </a:xfrm>
                      <a:prstGeom prst="rect">
                        <a:avLst/>
                      </a:prstGeom>
                    </p:spPr>
                  </p:pic>
                </p:oleObj>
              </mc:Fallback>
            </mc:AlternateContent>
          </a:graphicData>
        </a:graphic>
      </p:graphicFrame>
      <p:graphicFrame>
        <p:nvGraphicFramePr>
          <p:cNvPr id="59" name="对象 58">
            <a:hlinkClick r:id="" action="ppaction://ole?verb="/>
          </p:cNvPr>
          <p:cNvGraphicFramePr>
            <a:graphicFrameLocks noChangeAspect="1"/>
          </p:cNvGraphicFramePr>
          <p:nvPr/>
        </p:nvGraphicFramePr>
        <p:xfrm>
          <a:off x="9248775" y="4429125"/>
          <a:ext cx="384175" cy="174625"/>
        </p:xfrm>
        <a:graphic>
          <a:graphicData uri="http://schemas.openxmlformats.org/presentationml/2006/ole">
            <mc:AlternateContent xmlns:mc="http://schemas.openxmlformats.org/markup-compatibility/2006">
              <mc:Choice xmlns:v="urn:schemas-microsoft-com:vml" Requires="v">
                <p:oleObj spid="_x0000_s60" name="" r:id="rId34" imgW="508000" imgH="228600" progId="Equation.KSEE3">
                  <p:embed/>
                </p:oleObj>
              </mc:Choice>
              <mc:Fallback>
                <p:oleObj name="" r:id="rId34" imgW="508000" imgH="228600" progId="Equation.KSEE3">
                  <p:embed/>
                  <p:pic>
                    <p:nvPicPr>
                      <p:cNvPr id="0" name="图片 1024"/>
                      <p:cNvPicPr/>
                      <p:nvPr/>
                    </p:nvPicPr>
                    <p:blipFill>
                      <a:blip r:embed="rId20"/>
                      <a:stretch>
                        <a:fillRect/>
                      </a:stretch>
                    </p:blipFill>
                    <p:spPr>
                      <a:xfrm>
                        <a:off x="9248775" y="4429125"/>
                        <a:ext cx="384175" cy="174625"/>
                      </a:xfrm>
                      <a:prstGeom prst="rect">
                        <a:avLst/>
                      </a:prstGeom>
                    </p:spPr>
                  </p:pic>
                </p:oleObj>
              </mc:Fallback>
            </mc:AlternateContent>
          </a:graphicData>
        </a:graphic>
      </p:graphicFrame>
      <p:pic>
        <p:nvPicPr>
          <p:cNvPr id="2" name="图片 1"/>
          <p:cNvPicPr>
            <a:picLocks noChangeAspect="1"/>
          </p:cNvPicPr>
          <p:nvPr/>
        </p:nvPicPr>
        <p:blipFill>
          <a:blip r:embed="rId35"/>
          <a:stretch>
            <a:fillRect/>
          </a:stretch>
        </p:blipFill>
        <p:spPr>
          <a:xfrm>
            <a:off x="9930130" y="1249680"/>
            <a:ext cx="1669415" cy="6616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06270" y="1722120"/>
            <a:ext cx="8512175" cy="570230"/>
          </a:xfrm>
        </p:spPr>
        <p:txBody>
          <a:bodyPr>
            <a:normAutofit fontScale="90000"/>
          </a:bodyPr>
          <a:p>
            <a:pPr algn="ctr"/>
            <a:r>
              <a:rPr lang="zh-CN" altLang="en-US" sz="2800">
                <a:sym typeface="+mn-ea"/>
              </a:rPr>
              <a:t>五</a:t>
            </a:r>
            <a:r>
              <a:rPr lang="en-US" altLang="zh-CN" sz="2800">
                <a:sym typeface="+mn-ea"/>
              </a:rPr>
              <a:t>. </a:t>
            </a:r>
            <a:r>
              <a:rPr lang="zh-CN" altLang="en-US" sz="2800">
                <a:sym typeface="+mn-ea"/>
              </a:rPr>
              <a:t>离散信号的时域</a:t>
            </a:r>
            <a:r>
              <a:rPr lang="zh-CN" altLang="en-US" sz="2800">
                <a:sym typeface="+mn-ea"/>
              </a:rPr>
              <a:t>及变换域分析</a:t>
            </a:r>
            <a:r>
              <a:rPr lang="en-US" altLang="zh-CN" sz="2800">
                <a:sym typeface="+mn-ea"/>
              </a:rPr>
              <a:t>—Z</a:t>
            </a:r>
            <a:r>
              <a:rPr lang="zh-CN" altLang="en-US" sz="2800">
                <a:sym typeface="+mn-ea"/>
              </a:rPr>
              <a:t>变换、离散傅里叶变换</a:t>
            </a:r>
            <a:endParaRPr lang="zh-CN" altLang="en-US" sz="2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 name="矩形 55"/>
          <p:cNvSpPr/>
          <p:nvPr/>
        </p:nvSpPr>
        <p:spPr>
          <a:xfrm>
            <a:off x="3254375" y="96520"/>
            <a:ext cx="8909050" cy="603885"/>
          </a:xfrm>
          <a:prstGeom prst="rect">
            <a:avLst/>
          </a:prstGeom>
          <a:solidFill>
            <a:schemeClr val="accent3">
              <a:lumMod val="20000"/>
              <a:lumOff val="80000"/>
            </a:schemeClr>
          </a:solidFill>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2" name="文本框 21"/>
          <p:cNvSpPr txBox="1"/>
          <p:nvPr/>
        </p:nvSpPr>
        <p:spPr>
          <a:xfrm>
            <a:off x="11275695" y="237490"/>
            <a:ext cx="916940" cy="351790"/>
          </a:xfrm>
          <a:prstGeom prst="rect">
            <a:avLst/>
          </a:prstGeom>
          <a:noFill/>
          <a:ln>
            <a:noFill/>
          </a:ln>
        </p:spPr>
        <p:txBody>
          <a:bodyPr wrap="square" rtlCol="0" anchor="ctr" anchorCtr="0">
            <a:noAutofit/>
          </a:bodyPr>
          <a:p>
            <a:pPr algn="ctr">
              <a:buClrTx/>
              <a:buSzTx/>
              <a:buFontTx/>
            </a:pPr>
            <a:r>
              <a:rPr lang="zh-CN" sz="900" i="1">
                <a:latin typeface="宋体" panose="02010600030101010101" pitchFamily="2" charset="-122"/>
                <a:ea typeface="宋体" panose="02010600030101010101" pitchFamily="2" charset="-122"/>
                <a:cs typeface="宋体" panose="02010600030101010101" pitchFamily="2" charset="-122"/>
              </a:rPr>
              <a:t>连续信号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endParaRPr lang="zh-CN" sz="900" i="1">
              <a:latin typeface="宋体" panose="02010600030101010101" pitchFamily="2" charset="-122"/>
              <a:ea typeface="宋体" panose="02010600030101010101" pitchFamily="2" charset="-122"/>
              <a:cs typeface="宋体" panose="02010600030101010101" pitchFamily="2" charset="-122"/>
            </a:endParaRPr>
          </a:p>
        </p:txBody>
      </p:sp>
      <p:sp>
        <p:nvSpPr>
          <p:cNvPr id="20" name="文本框 19"/>
          <p:cNvSpPr txBox="1"/>
          <p:nvPr/>
        </p:nvSpPr>
        <p:spPr>
          <a:xfrm>
            <a:off x="8213090" y="263525"/>
            <a:ext cx="916940" cy="351790"/>
          </a:xfrm>
          <a:prstGeom prst="rect">
            <a:avLst/>
          </a:prstGeom>
          <a:noFill/>
          <a:ln>
            <a:noFill/>
          </a:ln>
        </p:spPr>
        <p:txBody>
          <a:bodyPr wrap="square" rtlCol="0" anchor="ctr" anchorCtr="0">
            <a:noAutofit/>
          </a:bodyPr>
          <a:p>
            <a:pPr algn="ctr">
              <a:buClrTx/>
              <a:buSzTx/>
              <a:buFontTx/>
            </a:pPr>
            <a:r>
              <a:rPr lang="zh-CN" sz="900" i="1">
                <a:latin typeface="宋体" panose="02010600030101010101" pitchFamily="2" charset="-122"/>
                <a:ea typeface="宋体" panose="02010600030101010101" pitchFamily="2" charset="-122"/>
                <a:cs typeface="宋体" panose="02010600030101010101" pitchFamily="2" charset="-122"/>
              </a:rPr>
              <a:t>离散信号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endParaRPr lang="zh-CN" sz="900" i="1">
              <a:latin typeface="宋体" panose="02010600030101010101" pitchFamily="2" charset="-122"/>
              <a:ea typeface="宋体" panose="02010600030101010101" pitchFamily="2" charset="-122"/>
              <a:cs typeface="宋体" panose="02010600030101010101" pitchFamily="2" charset="-122"/>
            </a:endParaRPr>
          </a:p>
        </p:txBody>
      </p:sp>
      <p:sp>
        <p:nvSpPr>
          <p:cNvPr id="51" name="文本框 50"/>
          <p:cNvSpPr txBox="1"/>
          <p:nvPr/>
        </p:nvSpPr>
        <p:spPr>
          <a:xfrm>
            <a:off x="4797425" y="241300"/>
            <a:ext cx="916940" cy="351790"/>
          </a:xfrm>
          <a:prstGeom prst="rect">
            <a:avLst/>
          </a:prstGeom>
          <a:noFill/>
          <a:ln>
            <a:noFill/>
          </a:ln>
        </p:spPr>
        <p:txBody>
          <a:bodyPr wrap="square" rtlCol="0" anchor="ctr" anchorCtr="0">
            <a:noAutofit/>
          </a:bodyPr>
          <a:p>
            <a:pPr algn="ctr"/>
            <a:r>
              <a:rPr lang="zh-CN" sz="900" i="1">
                <a:latin typeface="宋体" panose="02010600030101010101" pitchFamily="2" charset="-122"/>
                <a:ea typeface="宋体" panose="02010600030101010101" pitchFamily="2" charset="-122"/>
                <a:cs typeface="宋体" panose="02010600030101010101" pitchFamily="2" charset="-122"/>
              </a:rPr>
              <a:t>连续信号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endParaRPr lang="en-US" altLang="zh-CN" sz="1000" i="1">
              <a:latin typeface="宋体" panose="02010600030101010101" pitchFamily="2" charset="-122"/>
              <a:ea typeface="宋体" panose="02010600030101010101" pitchFamily="2" charset="-122"/>
              <a:cs typeface="宋体" panose="02010600030101010101" pitchFamily="2" charset="-122"/>
            </a:endParaRPr>
          </a:p>
        </p:txBody>
      </p:sp>
      <p:sp>
        <p:nvSpPr>
          <p:cNvPr id="14" name="矩形 13"/>
          <p:cNvSpPr/>
          <p:nvPr/>
        </p:nvSpPr>
        <p:spPr>
          <a:xfrm>
            <a:off x="5476240" y="906780"/>
            <a:ext cx="3061335" cy="2730500"/>
          </a:xfrm>
          <a:prstGeom prst="rect">
            <a:avLst/>
          </a:prstGeom>
          <a:noFill/>
          <a:ln>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6112510" y="3663315"/>
            <a:ext cx="4164330" cy="2999740"/>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sym typeface="+mn-ea"/>
              </a:rPr>
              <a:t>离散</a:t>
            </a:r>
            <a:r>
              <a:rPr lang="zh-CN" altLang="en-US" sz="900">
                <a:solidFill>
                  <a:schemeClr val="accent1">
                    <a:lumMod val="75000"/>
                  </a:schemeClr>
                </a:solidFill>
                <a:sym typeface="+mn-ea"/>
              </a:rPr>
              <a:t>信号的卷积运算</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zh-CN" altLang="en-US" sz="900"/>
              <a:t>卷积的定义</a:t>
            </a:r>
            <a:r>
              <a:rPr lang="en-US" altLang="zh-CN" sz="900"/>
              <a:t>:</a:t>
            </a: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r>
              <a:rPr lang="zh-CN" altLang="en-US" sz="900"/>
              <a:t>卷积的运算</a:t>
            </a:r>
            <a:r>
              <a:rPr lang="zh-CN" altLang="en-US" sz="900"/>
              <a:t>律：</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t>卷积的</a:t>
            </a:r>
            <a:r>
              <a:rPr lang="zh-CN" altLang="en-US" sz="900"/>
              <a:t>性质：</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t>卷积的</a:t>
            </a:r>
            <a:r>
              <a:rPr lang="zh-CN" altLang="en-US" sz="900"/>
              <a:t>逆运算：</a:t>
            </a:r>
            <a:endParaRPr lang="zh-CN" altLang="en-US" sz="900"/>
          </a:p>
          <a:p>
            <a:pPr indent="0" fontAlgn="auto">
              <a:lnSpc>
                <a:spcPct val="150000"/>
              </a:lnSpc>
            </a:pPr>
            <a:endParaRPr lang="zh-CN" altLang="en-US" sz="900"/>
          </a:p>
        </p:txBody>
      </p:sp>
      <p:sp>
        <p:nvSpPr>
          <p:cNvPr id="4" name="文本框 3"/>
          <p:cNvSpPr txBox="1"/>
          <p:nvPr/>
        </p:nvSpPr>
        <p:spPr>
          <a:xfrm>
            <a:off x="280035" y="263525"/>
            <a:ext cx="3011805" cy="460375"/>
          </a:xfrm>
          <a:prstGeom prst="rect">
            <a:avLst/>
          </a:prstGeom>
          <a:noFill/>
        </p:spPr>
        <p:txBody>
          <a:bodyPr wrap="square" rtlCol="0">
            <a:spAutoFit/>
          </a:bodyPr>
          <a:p>
            <a:r>
              <a:rPr lang="zh-CN" altLang="en-US" sz="2400">
                <a:sym typeface="+mn-ea"/>
              </a:rPr>
              <a:t>离散</a:t>
            </a:r>
            <a:r>
              <a:rPr lang="zh-CN" altLang="en-US" sz="2400">
                <a:sym typeface="+mn-ea"/>
              </a:rPr>
              <a:t>信号的</a:t>
            </a:r>
            <a:r>
              <a:rPr lang="zh-CN" altLang="en-US" sz="2400">
                <a:sym typeface="+mn-ea"/>
              </a:rPr>
              <a:t>时域分析</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391795" y="866775"/>
            <a:ext cx="2244725" cy="4425315"/>
          </a:xfrm>
          <a:prstGeom prst="rect">
            <a:avLst/>
          </a:prstGeom>
          <a:noFill/>
        </p:spPr>
        <p:txBody>
          <a:bodyPr wrap="square" rtlCol="0">
            <a:noAutofit/>
          </a:bodyPr>
          <a:p>
            <a:pPr algn="l">
              <a:buClrTx/>
              <a:buSzTx/>
              <a:buFontTx/>
            </a:pPr>
            <a:r>
              <a:rPr lang="zh-CN" altLang="en-US" sz="900">
                <a:solidFill>
                  <a:schemeClr val="accent1">
                    <a:lumMod val="75000"/>
                  </a:schemeClr>
                </a:solidFill>
              </a:rPr>
              <a:t>从连续信号到离散信号:</a:t>
            </a:r>
            <a:endParaRPr lang="zh-CN" altLang="en-US" sz="900">
              <a:solidFill>
                <a:schemeClr val="accent1">
                  <a:lumMod val="75000"/>
                </a:schemeClr>
              </a:solidFill>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从微分方程到差分</a:t>
            </a:r>
            <a:r>
              <a:rPr lang="zh-CN" altLang="en-US" sz="900">
                <a:solidFill>
                  <a:schemeClr val="accent1">
                    <a:lumMod val="75000"/>
                  </a:schemeClr>
                </a:solidFill>
                <a:sym typeface="+mn-ea"/>
              </a:rPr>
              <a:t>方程：</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离散系统的全响应：</a:t>
            </a: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58" name="对象 57">
            <a:hlinkClick r:id="" action="ppaction://ole?verb="/>
          </p:cNvPr>
          <p:cNvGraphicFramePr>
            <a:graphicFrameLocks noChangeAspect="1"/>
          </p:cNvGraphicFramePr>
          <p:nvPr/>
        </p:nvGraphicFramePr>
        <p:xfrm>
          <a:off x="483870" y="1101725"/>
          <a:ext cx="4612640" cy="2036445"/>
        </p:xfrm>
        <a:graphic>
          <a:graphicData uri="http://schemas.openxmlformats.org/presentationml/2006/ole">
            <mc:AlternateContent xmlns:mc="http://schemas.openxmlformats.org/markup-compatibility/2006">
              <mc:Choice xmlns:v="urn:schemas-microsoft-com:vml" Requires="v">
                <p:oleObj spid="_x0000_s59" name="" r:id="rId1" imgW="6717665" imgH="2920365" progId="Equation.KSEE3">
                  <p:embed/>
                </p:oleObj>
              </mc:Choice>
              <mc:Fallback>
                <p:oleObj name="" r:id="rId1" imgW="6717665" imgH="2920365" progId="Equation.KSEE3">
                  <p:embed/>
                  <p:pic>
                    <p:nvPicPr>
                      <p:cNvPr id="0" name="图片 1024"/>
                      <p:cNvPicPr/>
                      <p:nvPr/>
                    </p:nvPicPr>
                    <p:blipFill>
                      <a:blip r:embed="rId2"/>
                      <a:stretch>
                        <a:fillRect/>
                      </a:stretch>
                    </p:blipFill>
                    <p:spPr>
                      <a:xfrm>
                        <a:off x="483870" y="1101725"/>
                        <a:ext cx="4612640" cy="203644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483870" y="3323273"/>
          <a:ext cx="3687445" cy="2286000"/>
        </p:xfrm>
        <a:graphic>
          <a:graphicData uri="http://schemas.openxmlformats.org/presentationml/2006/ole">
            <mc:AlternateContent xmlns:mc="http://schemas.openxmlformats.org/markup-compatibility/2006">
              <mc:Choice xmlns:v="urn:schemas-microsoft-com:vml" Requires="v">
                <p:oleObj spid="_x0000_s7" name="" r:id="rId3" imgW="5384800" imgH="3276600" progId="Equation.KSEE3">
                  <p:embed/>
                </p:oleObj>
              </mc:Choice>
              <mc:Fallback>
                <p:oleObj name="" r:id="rId3" imgW="5384800" imgH="3276600" progId="Equation.KSEE3">
                  <p:embed/>
                  <p:pic>
                    <p:nvPicPr>
                      <p:cNvPr id="0" name="图片 1024"/>
                      <p:cNvPicPr/>
                      <p:nvPr/>
                    </p:nvPicPr>
                    <p:blipFill>
                      <a:blip r:embed="rId4"/>
                      <a:stretch>
                        <a:fillRect/>
                      </a:stretch>
                    </p:blipFill>
                    <p:spPr>
                      <a:xfrm>
                        <a:off x="483870" y="3323273"/>
                        <a:ext cx="3687445" cy="2286000"/>
                      </a:xfrm>
                      <a:prstGeom prst="rect">
                        <a:avLst/>
                      </a:prstGeom>
                    </p:spPr>
                  </p:pic>
                </p:oleObj>
              </mc:Fallback>
            </mc:AlternateContent>
          </a:graphicData>
        </a:graphic>
      </p:graphicFrame>
      <p:sp>
        <p:nvSpPr>
          <p:cNvPr id="63" name="文本框 62"/>
          <p:cNvSpPr txBox="1"/>
          <p:nvPr/>
        </p:nvSpPr>
        <p:spPr>
          <a:xfrm>
            <a:off x="7258050" y="158115"/>
            <a:ext cx="962025" cy="511810"/>
          </a:xfrm>
          <a:prstGeom prst="rect">
            <a:avLst/>
          </a:prstGeom>
          <a:solidFill>
            <a:schemeClr val="accent6">
              <a:lumMod val="60000"/>
              <a:lumOff val="40000"/>
            </a:schemeClr>
          </a:solidFill>
          <a:ln>
            <a:solidFill>
              <a:schemeClr val="tx1"/>
            </a:solidFill>
          </a:ln>
        </p:spPr>
        <p:txBody>
          <a:bodyPr wrap="square" rtlCol="0" anchor="ctr" anchorCtr="0">
            <a:noAutofit/>
          </a:bodyPr>
          <a:p>
            <a:pPr algn="ctr">
              <a:buClrTx/>
              <a:buSzTx/>
              <a:buFontTx/>
            </a:pPr>
            <a:r>
              <a:rPr lang="zh-CN" sz="900"/>
              <a:t>数字信号处理</a:t>
            </a:r>
            <a:endParaRPr lang="zh-CN" sz="900"/>
          </a:p>
          <a:p>
            <a:pPr algn="ctr">
              <a:buClrTx/>
              <a:buSzTx/>
              <a:buFontTx/>
            </a:pPr>
            <a:r>
              <a:rPr lang="en-US" altLang="zh-CN" sz="900" i="1"/>
              <a:t>(</a:t>
            </a:r>
            <a:r>
              <a:rPr lang="zh-CN" altLang="en-US" sz="900" i="1"/>
              <a:t>处理器</a:t>
            </a:r>
            <a:r>
              <a:rPr lang="en-US" altLang="zh-CN" sz="900" i="1"/>
              <a:t>)</a:t>
            </a:r>
            <a:endParaRPr lang="en-US" altLang="zh-CN" sz="900" i="1"/>
          </a:p>
        </p:txBody>
      </p:sp>
      <p:sp>
        <p:nvSpPr>
          <p:cNvPr id="9" name="文本框 8"/>
          <p:cNvSpPr txBox="1"/>
          <p:nvPr/>
        </p:nvSpPr>
        <p:spPr>
          <a:xfrm>
            <a:off x="5616575" y="239395"/>
            <a:ext cx="755015" cy="351790"/>
          </a:xfrm>
          <a:prstGeom prst="rect">
            <a:avLst/>
          </a:prstGeom>
          <a:solidFill>
            <a:schemeClr val="accent3">
              <a:lumMod val="60000"/>
              <a:lumOff val="40000"/>
            </a:schemeClr>
          </a:solidFill>
          <a:ln>
            <a:solidFill>
              <a:schemeClr val="tx1"/>
            </a:solidFill>
          </a:ln>
        </p:spPr>
        <p:txBody>
          <a:bodyPr wrap="square" rtlCol="0" anchor="ctr" anchorCtr="0">
            <a:noAutofit/>
          </a:bodyPr>
          <a:p>
            <a:pPr algn="ctr"/>
            <a:r>
              <a:rPr lang="zh-CN" sz="1000"/>
              <a:t>采样器</a:t>
            </a:r>
            <a:endParaRPr lang="zh-CN" sz="1000"/>
          </a:p>
          <a:p>
            <a:pPr algn="ctr"/>
            <a:r>
              <a:rPr lang="zh-CN" sz="1000" i="1"/>
              <a:t>(ADC)</a:t>
            </a:r>
            <a:endParaRPr lang="zh-CN" altLang="zh-CN" sz="1000" b="1" i="1"/>
          </a:p>
        </p:txBody>
      </p:sp>
      <p:cxnSp>
        <p:nvCxnSpPr>
          <p:cNvPr id="11" name="直接箭头连接符 10"/>
          <p:cNvCxnSpPr/>
          <p:nvPr/>
        </p:nvCxnSpPr>
        <p:spPr>
          <a:xfrm>
            <a:off x="3291840" y="414020"/>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3254375" y="237490"/>
            <a:ext cx="916940" cy="351790"/>
          </a:xfrm>
          <a:prstGeom prst="rect">
            <a:avLst/>
          </a:prstGeom>
          <a:noFill/>
          <a:ln>
            <a:noFill/>
          </a:ln>
        </p:spPr>
        <p:txBody>
          <a:bodyPr wrap="square" rtlCol="0" anchor="ctr" anchorCtr="0">
            <a:noAutofit/>
          </a:bodyPr>
          <a:p>
            <a:pPr algn="ctr"/>
            <a:r>
              <a:rPr lang="zh-CN" sz="900" i="1">
                <a:latin typeface="宋体" panose="02010600030101010101" pitchFamily="2" charset="-122"/>
                <a:ea typeface="宋体" panose="02010600030101010101" pitchFamily="2" charset="-122"/>
                <a:cs typeface="宋体" panose="02010600030101010101" pitchFamily="2" charset="-122"/>
              </a:rPr>
              <a:t>连续信号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r>
              <a:rPr lang="en-US" altLang="zh-CN" sz="900" i="1">
                <a:latin typeface="宋体" panose="02010600030101010101" pitchFamily="2" charset="-122"/>
                <a:ea typeface="宋体" panose="02010600030101010101" pitchFamily="2" charset="-122"/>
                <a:cs typeface="宋体" panose="02010600030101010101" pitchFamily="2" charset="-122"/>
              </a:rPr>
              <a:t>(</a:t>
            </a:r>
            <a:r>
              <a:rPr lang="zh-CN" altLang="en-US" sz="900" i="1">
                <a:latin typeface="宋体" panose="02010600030101010101" pitchFamily="2" charset="-122"/>
                <a:ea typeface="宋体" panose="02010600030101010101" pitchFamily="2" charset="-122"/>
                <a:cs typeface="宋体" panose="02010600030101010101" pitchFamily="2" charset="-122"/>
              </a:rPr>
              <a:t>模拟信号</a:t>
            </a:r>
            <a:r>
              <a:rPr lang="en-US" altLang="zh-CN" sz="1000" i="1">
                <a:latin typeface="宋体" panose="02010600030101010101" pitchFamily="2" charset="-122"/>
                <a:ea typeface="宋体" panose="02010600030101010101" pitchFamily="2" charset="-122"/>
                <a:cs typeface="宋体" panose="02010600030101010101" pitchFamily="2" charset="-122"/>
              </a:rPr>
              <a:t>)</a:t>
            </a:r>
            <a:endParaRPr lang="en-US" altLang="zh-CN" sz="1000" i="1">
              <a:latin typeface="宋体" panose="02010600030101010101" pitchFamily="2" charset="-122"/>
              <a:ea typeface="宋体" panose="02010600030101010101" pitchFamily="2" charset="-122"/>
              <a:cs typeface="宋体" panose="02010600030101010101" pitchFamily="2" charset="-122"/>
            </a:endParaRPr>
          </a:p>
        </p:txBody>
      </p:sp>
      <p:cxnSp>
        <p:nvCxnSpPr>
          <p:cNvPr id="17" name="直接箭头连接符 16"/>
          <p:cNvCxnSpPr/>
          <p:nvPr/>
        </p:nvCxnSpPr>
        <p:spPr>
          <a:xfrm>
            <a:off x="6394450" y="413385"/>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6356985" y="239395"/>
            <a:ext cx="916940" cy="351790"/>
          </a:xfrm>
          <a:prstGeom prst="rect">
            <a:avLst/>
          </a:prstGeom>
          <a:noFill/>
          <a:ln>
            <a:noFill/>
          </a:ln>
        </p:spPr>
        <p:txBody>
          <a:bodyPr wrap="square" rtlCol="0" anchor="ctr" anchorCtr="0">
            <a:noAutofit/>
          </a:bodyPr>
          <a:p>
            <a:pPr algn="ctr">
              <a:buClrTx/>
              <a:buSzTx/>
              <a:buFontTx/>
            </a:pPr>
            <a:r>
              <a:rPr lang="zh-CN" sz="900" i="1">
                <a:latin typeface="宋体" panose="02010600030101010101" pitchFamily="2" charset="-122"/>
                <a:ea typeface="宋体" panose="02010600030101010101" pitchFamily="2" charset="-122"/>
                <a:cs typeface="宋体" panose="02010600030101010101" pitchFamily="2" charset="-122"/>
              </a:rPr>
              <a:t>离散信号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r>
              <a:rPr lang="en-US" altLang="zh-CN" sz="900" i="1">
                <a:latin typeface="宋体" panose="02010600030101010101" pitchFamily="2" charset="-122"/>
                <a:ea typeface="宋体" panose="02010600030101010101" pitchFamily="2" charset="-122"/>
                <a:cs typeface="宋体" panose="02010600030101010101" pitchFamily="2" charset="-122"/>
              </a:rPr>
              <a:t>(</a:t>
            </a:r>
            <a:r>
              <a:rPr lang="zh-CN" altLang="en-US" sz="900" i="1">
                <a:latin typeface="宋体" panose="02010600030101010101" pitchFamily="2" charset="-122"/>
                <a:ea typeface="宋体" panose="02010600030101010101" pitchFamily="2" charset="-122"/>
                <a:cs typeface="宋体" panose="02010600030101010101" pitchFamily="2" charset="-122"/>
              </a:rPr>
              <a:t>数字信号</a:t>
            </a:r>
            <a:r>
              <a:rPr lang="en-US" altLang="zh-CN" sz="900" i="1">
                <a:latin typeface="宋体" panose="02010600030101010101" pitchFamily="2" charset="-122"/>
                <a:ea typeface="宋体" panose="02010600030101010101" pitchFamily="2" charset="-122"/>
                <a:cs typeface="宋体" panose="02010600030101010101" pitchFamily="2" charset="-122"/>
              </a:rPr>
              <a:t>)</a:t>
            </a:r>
            <a:endParaRPr lang="en-US" altLang="zh-CN" sz="900" i="1">
              <a:latin typeface="宋体" panose="02010600030101010101" pitchFamily="2" charset="-122"/>
              <a:ea typeface="宋体" panose="02010600030101010101" pitchFamily="2" charset="-122"/>
              <a:cs typeface="宋体" panose="02010600030101010101" pitchFamily="2" charset="-122"/>
            </a:endParaRPr>
          </a:p>
        </p:txBody>
      </p:sp>
      <p:cxnSp>
        <p:nvCxnSpPr>
          <p:cNvPr id="19" name="直接箭头连接符 18"/>
          <p:cNvCxnSpPr/>
          <p:nvPr/>
        </p:nvCxnSpPr>
        <p:spPr>
          <a:xfrm>
            <a:off x="8235315" y="441325"/>
            <a:ext cx="84264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a:stCxn id="55" idx="3"/>
          </p:cNvCxnSpPr>
          <p:nvPr/>
        </p:nvCxnSpPr>
        <p:spPr>
          <a:xfrm>
            <a:off x="11425555" y="413385"/>
            <a:ext cx="73025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31" name="对象 30">
            <a:hlinkClick r:id="" action="ppaction://ole?verb="/>
          </p:cNvPr>
          <p:cNvGraphicFramePr>
            <a:graphicFrameLocks noChangeAspect="1"/>
          </p:cNvGraphicFramePr>
          <p:nvPr/>
        </p:nvGraphicFramePr>
        <p:xfrm>
          <a:off x="483870" y="5830888"/>
          <a:ext cx="4271645" cy="797560"/>
        </p:xfrm>
        <a:graphic>
          <a:graphicData uri="http://schemas.openxmlformats.org/presentationml/2006/ole">
            <mc:AlternateContent xmlns:mc="http://schemas.openxmlformats.org/markup-compatibility/2006">
              <mc:Choice xmlns:v="urn:schemas-microsoft-com:vml" Requires="v">
                <p:oleObj spid="_x0000_s38" name="" r:id="rId5" imgW="6235700" imgH="1143000" progId="Equation.KSEE3">
                  <p:embed/>
                </p:oleObj>
              </mc:Choice>
              <mc:Fallback>
                <p:oleObj name="" r:id="rId5" imgW="6235700" imgH="1143000" progId="Equation.KSEE3">
                  <p:embed/>
                  <p:pic>
                    <p:nvPicPr>
                      <p:cNvPr id="0" name="图片 1024"/>
                      <p:cNvPicPr/>
                      <p:nvPr/>
                    </p:nvPicPr>
                    <p:blipFill>
                      <a:blip r:embed="rId6"/>
                      <a:stretch>
                        <a:fillRect/>
                      </a:stretch>
                    </p:blipFill>
                    <p:spPr>
                      <a:xfrm>
                        <a:off x="483870" y="5830888"/>
                        <a:ext cx="4271645" cy="797560"/>
                      </a:xfrm>
                      <a:prstGeom prst="rect">
                        <a:avLst/>
                      </a:prstGeom>
                    </p:spPr>
                  </p:pic>
                </p:oleObj>
              </mc:Fallback>
            </mc:AlternateContent>
          </a:graphicData>
        </a:graphic>
      </p:graphicFrame>
      <p:graphicFrame>
        <p:nvGraphicFramePr>
          <p:cNvPr id="39" name="对象 38">
            <a:hlinkClick r:id="" action="ppaction://ole?verb="/>
          </p:cNvPr>
          <p:cNvGraphicFramePr>
            <a:graphicFrameLocks noChangeAspect="1"/>
          </p:cNvGraphicFramePr>
          <p:nvPr/>
        </p:nvGraphicFramePr>
        <p:xfrm>
          <a:off x="6203633" y="4084003"/>
          <a:ext cx="2600960" cy="464185"/>
        </p:xfrm>
        <a:graphic>
          <a:graphicData uri="http://schemas.openxmlformats.org/presentationml/2006/ole">
            <mc:AlternateContent xmlns:mc="http://schemas.openxmlformats.org/markup-compatibility/2006">
              <mc:Choice xmlns:v="urn:schemas-microsoft-com:vml" Requires="v">
                <p:oleObj spid="_x0000_s40" name="" r:id="rId7" imgW="3771900" imgH="660400" progId="Equation.KSEE3">
                  <p:embed/>
                </p:oleObj>
              </mc:Choice>
              <mc:Fallback>
                <p:oleObj name="" r:id="rId7" imgW="3771900" imgH="660400" progId="Equation.KSEE3">
                  <p:embed/>
                  <p:pic>
                    <p:nvPicPr>
                      <p:cNvPr id="0" name="图片 1024"/>
                      <p:cNvPicPr/>
                      <p:nvPr/>
                    </p:nvPicPr>
                    <p:blipFill>
                      <a:blip r:embed="rId8"/>
                      <a:stretch>
                        <a:fillRect/>
                      </a:stretch>
                    </p:blipFill>
                    <p:spPr>
                      <a:xfrm>
                        <a:off x="6203633" y="4084003"/>
                        <a:ext cx="2600960" cy="464185"/>
                      </a:xfrm>
                      <a:prstGeom prst="rect">
                        <a:avLst/>
                      </a:prstGeom>
                    </p:spPr>
                  </p:pic>
                </p:oleObj>
              </mc:Fallback>
            </mc:AlternateContent>
          </a:graphicData>
        </a:graphic>
      </p:graphicFrame>
      <p:graphicFrame>
        <p:nvGraphicFramePr>
          <p:cNvPr id="41" name="对象 40">
            <a:hlinkClick r:id="" action="ppaction://ole?verb="/>
          </p:cNvPr>
          <p:cNvGraphicFramePr>
            <a:graphicFrameLocks noChangeAspect="1"/>
          </p:cNvGraphicFramePr>
          <p:nvPr/>
        </p:nvGraphicFramePr>
        <p:xfrm>
          <a:off x="6256338" y="4775835"/>
          <a:ext cx="2814955" cy="557530"/>
        </p:xfrm>
        <a:graphic>
          <a:graphicData uri="http://schemas.openxmlformats.org/presentationml/2006/ole">
            <mc:AlternateContent xmlns:mc="http://schemas.openxmlformats.org/markup-compatibility/2006">
              <mc:Choice xmlns:v="urn:schemas-microsoft-com:vml" Requires="v">
                <p:oleObj spid="_x0000_s44" name="" r:id="rId9" imgW="3670300" imgH="711200" progId="Equation.KSEE3">
                  <p:embed/>
                </p:oleObj>
              </mc:Choice>
              <mc:Fallback>
                <p:oleObj name="" r:id="rId9" imgW="3670300" imgH="711200" progId="Equation.KSEE3">
                  <p:embed/>
                  <p:pic>
                    <p:nvPicPr>
                      <p:cNvPr id="0" name="图片 1024"/>
                      <p:cNvPicPr/>
                      <p:nvPr/>
                    </p:nvPicPr>
                    <p:blipFill>
                      <a:blip r:embed="rId10"/>
                      <a:stretch>
                        <a:fillRect/>
                      </a:stretch>
                    </p:blipFill>
                    <p:spPr>
                      <a:xfrm>
                        <a:off x="6256338" y="4775835"/>
                        <a:ext cx="2814955" cy="557530"/>
                      </a:xfrm>
                      <a:prstGeom prst="rect">
                        <a:avLst/>
                      </a:prstGeom>
                    </p:spPr>
                  </p:pic>
                </p:oleObj>
              </mc:Fallback>
            </mc:AlternateContent>
          </a:graphicData>
        </a:graphic>
      </p:graphicFrame>
      <p:graphicFrame>
        <p:nvGraphicFramePr>
          <p:cNvPr id="45" name="对象 44">
            <a:hlinkClick r:id="" action="ppaction://ole?verb="/>
          </p:cNvPr>
          <p:cNvGraphicFramePr>
            <a:graphicFrameLocks noChangeAspect="1"/>
          </p:cNvGraphicFramePr>
          <p:nvPr/>
        </p:nvGraphicFramePr>
        <p:xfrm>
          <a:off x="6284278" y="5574348"/>
          <a:ext cx="3079115" cy="718185"/>
        </p:xfrm>
        <a:graphic>
          <a:graphicData uri="http://schemas.openxmlformats.org/presentationml/2006/ole">
            <mc:AlternateContent xmlns:mc="http://schemas.openxmlformats.org/markup-compatibility/2006">
              <mc:Choice xmlns:v="urn:schemas-microsoft-com:vml" Requires="v">
                <p:oleObj spid="_x0000_s46" name="" r:id="rId11" imgW="4013200" imgH="914400" progId="Equation.KSEE3">
                  <p:embed/>
                </p:oleObj>
              </mc:Choice>
              <mc:Fallback>
                <p:oleObj name="" r:id="rId11" imgW="4013200" imgH="914400" progId="Equation.KSEE3">
                  <p:embed/>
                  <p:pic>
                    <p:nvPicPr>
                      <p:cNvPr id="0" name="图片 1024"/>
                      <p:cNvPicPr/>
                      <p:nvPr/>
                    </p:nvPicPr>
                    <p:blipFill>
                      <a:blip r:embed="rId12"/>
                      <a:stretch>
                        <a:fillRect/>
                      </a:stretch>
                    </p:blipFill>
                    <p:spPr>
                      <a:xfrm>
                        <a:off x="6284278" y="5574348"/>
                        <a:ext cx="3079115" cy="718185"/>
                      </a:xfrm>
                      <a:prstGeom prst="rect">
                        <a:avLst/>
                      </a:prstGeom>
                    </p:spPr>
                  </p:pic>
                </p:oleObj>
              </mc:Fallback>
            </mc:AlternateContent>
          </a:graphicData>
        </a:graphic>
      </p:graphicFrame>
      <p:graphicFrame>
        <p:nvGraphicFramePr>
          <p:cNvPr id="47" name="对象 46">
            <a:hlinkClick r:id="" action="ppaction://ole?verb="/>
          </p:cNvPr>
          <p:cNvGraphicFramePr>
            <a:graphicFrameLocks noChangeAspect="1"/>
          </p:cNvGraphicFramePr>
          <p:nvPr/>
        </p:nvGraphicFramePr>
        <p:xfrm>
          <a:off x="6256338" y="6345556"/>
          <a:ext cx="3049905" cy="359410"/>
        </p:xfrm>
        <a:graphic>
          <a:graphicData uri="http://schemas.openxmlformats.org/presentationml/2006/ole">
            <mc:AlternateContent xmlns:mc="http://schemas.openxmlformats.org/markup-compatibility/2006">
              <mc:Choice xmlns:v="urn:schemas-microsoft-com:vml" Requires="v">
                <p:oleObj spid="_x0000_s48" name="" r:id="rId13" imgW="3974465" imgH="457200" progId="Equation.KSEE3">
                  <p:embed/>
                </p:oleObj>
              </mc:Choice>
              <mc:Fallback>
                <p:oleObj name="" r:id="rId13" imgW="3974465" imgH="457200" progId="Equation.KSEE3">
                  <p:embed/>
                  <p:pic>
                    <p:nvPicPr>
                      <p:cNvPr id="0" name="图片 1024"/>
                      <p:cNvPicPr/>
                      <p:nvPr/>
                    </p:nvPicPr>
                    <p:blipFill>
                      <a:blip r:embed="rId14"/>
                      <a:stretch>
                        <a:fillRect/>
                      </a:stretch>
                    </p:blipFill>
                    <p:spPr>
                      <a:xfrm>
                        <a:off x="6256338" y="6345556"/>
                        <a:ext cx="3049905" cy="359410"/>
                      </a:xfrm>
                      <a:prstGeom prst="rect">
                        <a:avLst/>
                      </a:prstGeom>
                    </p:spPr>
                  </p:pic>
                </p:oleObj>
              </mc:Fallback>
            </mc:AlternateContent>
          </a:graphicData>
        </a:graphic>
      </p:graphicFrame>
      <p:pic>
        <p:nvPicPr>
          <p:cNvPr id="3" name="图片 2"/>
          <p:cNvPicPr/>
          <p:nvPr/>
        </p:nvPicPr>
        <p:blipFill>
          <a:blip r:embed="rId15"/>
          <a:srcRect b="4884"/>
          <a:stretch>
            <a:fillRect/>
          </a:stretch>
        </p:blipFill>
        <p:spPr>
          <a:xfrm>
            <a:off x="9021445" y="974725"/>
            <a:ext cx="2574290" cy="2448560"/>
          </a:xfrm>
          <a:prstGeom prst="rect">
            <a:avLst/>
          </a:prstGeom>
          <a:ln>
            <a:noFill/>
          </a:ln>
        </p:spPr>
      </p:pic>
      <p:pic>
        <p:nvPicPr>
          <p:cNvPr id="5" name="图片 4"/>
          <p:cNvPicPr>
            <a:picLocks noChangeAspect="1"/>
          </p:cNvPicPr>
          <p:nvPr/>
        </p:nvPicPr>
        <p:blipFill>
          <a:blip r:embed="rId16"/>
          <a:srcRect b="5279"/>
          <a:stretch>
            <a:fillRect/>
          </a:stretch>
        </p:blipFill>
        <p:spPr>
          <a:xfrm>
            <a:off x="5575935" y="982345"/>
            <a:ext cx="2702560" cy="2438400"/>
          </a:xfrm>
          <a:prstGeom prst="rect">
            <a:avLst/>
          </a:prstGeom>
          <a:ln>
            <a:noFill/>
          </a:ln>
        </p:spPr>
      </p:pic>
      <p:sp>
        <p:nvSpPr>
          <p:cNvPr id="8" name="文本框 7"/>
          <p:cNvSpPr txBox="1"/>
          <p:nvPr/>
        </p:nvSpPr>
        <p:spPr>
          <a:xfrm>
            <a:off x="6203950" y="3371850"/>
            <a:ext cx="1463675" cy="213995"/>
          </a:xfrm>
          <a:prstGeom prst="rect">
            <a:avLst/>
          </a:prstGeom>
          <a:noFill/>
        </p:spPr>
        <p:txBody>
          <a:bodyPr wrap="square" rtlCol="0">
            <a:spAutoFit/>
          </a:bodyPr>
          <a:p>
            <a:r>
              <a:rPr lang="zh-CN" altLang="en-US" sz="800"/>
              <a:t>使用冲激序列采样后的频谱</a:t>
            </a:r>
            <a:endParaRPr lang="zh-CN" altLang="en-US" sz="800"/>
          </a:p>
        </p:txBody>
      </p:sp>
      <p:sp>
        <p:nvSpPr>
          <p:cNvPr id="12" name="文本框 11"/>
          <p:cNvSpPr txBox="1"/>
          <p:nvPr/>
        </p:nvSpPr>
        <p:spPr>
          <a:xfrm>
            <a:off x="9700260" y="3371850"/>
            <a:ext cx="1463675" cy="213995"/>
          </a:xfrm>
          <a:prstGeom prst="rect">
            <a:avLst/>
          </a:prstGeom>
          <a:noFill/>
        </p:spPr>
        <p:txBody>
          <a:bodyPr wrap="square" rtlCol="0">
            <a:spAutoFit/>
          </a:bodyPr>
          <a:p>
            <a:r>
              <a:rPr lang="zh-CN" altLang="en-US" sz="800"/>
              <a:t>使用</a:t>
            </a:r>
            <a:r>
              <a:rPr lang="zh-CN" altLang="en-US" sz="800"/>
              <a:t>矩形序列采样后的频谱</a:t>
            </a:r>
            <a:endParaRPr lang="zh-CN" altLang="en-US" sz="800"/>
          </a:p>
        </p:txBody>
      </p:sp>
      <p:sp>
        <p:nvSpPr>
          <p:cNvPr id="16" name="矩形 15"/>
          <p:cNvSpPr/>
          <p:nvPr/>
        </p:nvSpPr>
        <p:spPr>
          <a:xfrm>
            <a:off x="8917305" y="906780"/>
            <a:ext cx="3061335" cy="2730500"/>
          </a:xfrm>
          <a:prstGeom prst="rect">
            <a:avLst/>
          </a:prstGeom>
          <a:noFill/>
          <a:ln>
            <a:solidFill>
              <a:schemeClr val="accent4">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文本框 48"/>
          <p:cNvSpPr txBox="1"/>
          <p:nvPr/>
        </p:nvSpPr>
        <p:spPr>
          <a:xfrm>
            <a:off x="4134485" y="237490"/>
            <a:ext cx="830580" cy="351790"/>
          </a:xfrm>
          <a:prstGeom prst="rect">
            <a:avLst/>
          </a:prstGeom>
          <a:solidFill>
            <a:schemeClr val="accent4">
              <a:lumMod val="40000"/>
              <a:lumOff val="60000"/>
            </a:schemeClr>
          </a:solidFill>
          <a:ln>
            <a:solidFill>
              <a:schemeClr val="tx1"/>
            </a:solidFill>
          </a:ln>
        </p:spPr>
        <p:txBody>
          <a:bodyPr wrap="square" rtlCol="0" anchor="ctr" anchorCtr="0">
            <a:noAutofit/>
          </a:bodyPr>
          <a:p>
            <a:pPr algn="ctr"/>
            <a:r>
              <a:rPr lang="zh-CN" sz="1000"/>
              <a:t>带限</a:t>
            </a:r>
            <a:r>
              <a:rPr lang="zh-CN" sz="1000"/>
              <a:t>滤波器</a:t>
            </a:r>
            <a:endParaRPr lang="zh-CN" altLang="zh-CN" sz="1000" b="1" i="1"/>
          </a:p>
        </p:txBody>
      </p:sp>
      <p:cxnSp>
        <p:nvCxnSpPr>
          <p:cNvPr id="50" name="直接箭头连接符 49"/>
          <p:cNvCxnSpPr/>
          <p:nvPr/>
        </p:nvCxnSpPr>
        <p:spPr>
          <a:xfrm flipV="1">
            <a:off x="4993640" y="407670"/>
            <a:ext cx="6083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2" name="文本框 51"/>
          <p:cNvSpPr txBox="1"/>
          <p:nvPr/>
        </p:nvSpPr>
        <p:spPr>
          <a:xfrm>
            <a:off x="9088120" y="237490"/>
            <a:ext cx="755015" cy="351790"/>
          </a:xfrm>
          <a:prstGeom prst="rect">
            <a:avLst/>
          </a:prstGeom>
          <a:solidFill>
            <a:schemeClr val="accent3">
              <a:lumMod val="60000"/>
              <a:lumOff val="40000"/>
            </a:schemeClr>
          </a:solidFill>
          <a:ln>
            <a:solidFill>
              <a:schemeClr val="tx1"/>
            </a:solidFill>
          </a:ln>
        </p:spPr>
        <p:txBody>
          <a:bodyPr wrap="square" rtlCol="0" anchor="ctr" anchorCtr="0">
            <a:noAutofit/>
          </a:bodyPr>
          <a:p>
            <a:pPr algn="ctr"/>
            <a:r>
              <a:rPr lang="zh-CN" sz="1000"/>
              <a:t>恢复器</a:t>
            </a:r>
            <a:endParaRPr lang="zh-CN" sz="1000"/>
          </a:p>
          <a:p>
            <a:pPr algn="ctr"/>
            <a:r>
              <a:rPr lang="zh-CN" sz="1000" i="1"/>
              <a:t>(</a:t>
            </a:r>
            <a:r>
              <a:rPr lang="en-US" altLang="zh-CN" sz="1000" i="1"/>
              <a:t>DA</a:t>
            </a:r>
            <a:r>
              <a:rPr lang="zh-CN" sz="1000" i="1"/>
              <a:t>C)</a:t>
            </a:r>
            <a:endParaRPr lang="zh-CN" altLang="zh-CN" sz="1000" b="1" i="1"/>
          </a:p>
        </p:txBody>
      </p:sp>
      <p:sp>
        <p:nvSpPr>
          <p:cNvPr id="53" name="文本框 52"/>
          <p:cNvSpPr txBox="1"/>
          <p:nvPr/>
        </p:nvSpPr>
        <p:spPr>
          <a:xfrm>
            <a:off x="9689465" y="263525"/>
            <a:ext cx="916940" cy="351790"/>
          </a:xfrm>
          <a:prstGeom prst="rect">
            <a:avLst/>
          </a:prstGeom>
          <a:noFill/>
          <a:ln>
            <a:noFill/>
          </a:ln>
        </p:spPr>
        <p:txBody>
          <a:bodyPr wrap="square" rtlCol="0" anchor="ctr" anchorCtr="0">
            <a:noAutofit/>
          </a:bodyPr>
          <a:p>
            <a:pPr algn="ctr">
              <a:buClrTx/>
              <a:buSzTx/>
              <a:buFontTx/>
            </a:pPr>
            <a:r>
              <a:rPr lang="zh-CN" sz="900" i="1">
                <a:latin typeface="宋体" panose="02010600030101010101" pitchFamily="2" charset="-122"/>
                <a:ea typeface="宋体" panose="02010600030101010101" pitchFamily="2" charset="-122"/>
                <a:cs typeface="宋体" panose="02010600030101010101" pitchFamily="2" charset="-122"/>
              </a:rPr>
              <a:t>离散信号</a:t>
            </a:r>
            <a:endParaRPr lang="zh-CN" sz="900" i="1">
              <a:latin typeface="宋体" panose="02010600030101010101" pitchFamily="2" charset="-122"/>
              <a:ea typeface="宋体" panose="02010600030101010101" pitchFamily="2" charset="-122"/>
              <a:cs typeface="宋体" panose="02010600030101010101" pitchFamily="2" charset="-122"/>
            </a:endParaRPr>
          </a:p>
          <a:p>
            <a:pPr algn="ctr">
              <a:buClrTx/>
              <a:buSzTx/>
              <a:buFontTx/>
            </a:pPr>
            <a:endParaRPr lang="zh-CN" sz="900" i="1">
              <a:latin typeface="宋体" panose="02010600030101010101" pitchFamily="2" charset="-122"/>
              <a:ea typeface="宋体" panose="02010600030101010101" pitchFamily="2" charset="-122"/>
              <a:cs typeface="宋体" panose="02010600030101010101" pitchFamily="2" charset="-122"/>
            </a:endParaRPr>
          </a:p>
        </p:txBody>
      </p:sp>
      <p:cxnSp>
        <p:nvCxnSpPr>
          <p:cNvPr id="54" name="直接箭头连接符 53"/>
          <p:cNvCxnSpPr>
            <a:endCxn id="53" idx="3"/>
          </p:cNvCxnSpPr>
          <p:nvPr/>
        </p:nvCxnSpPr>
        <p:spPr>
          <a:xfrm>
            <a:off x="9845040" y="438785"/>
            <a:ext cx="76136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5" name="文本框 54"/>
          <p:cNvSpPr txBox="1"/>
          <p:nvPr/>
        </p:nvSpPr>
        <p:spPr>
          <a:xfrm>
            <a:off x="10594975" y="237490"/>
            <a:ext cx="830580" cy="351790"/>
          </a:xfrm>
          <a:prstGeom prst="rect">
            <a:avLst/>
          </a:prstGeom>
          <a:solidFill>
            <a:schemeClr val="accent4">
              <a:lumMod val="40000"/>
              <a:lumOff val="60000"/>
            </a:schemeClr>
          </a:solidFill>
          <a:ln>
            <a:solidFill>
              <a:schemeClr val="tx1"/>
            </a:solidFill>
          </a:ln>
        </p:spPr>
        <p:txBody>
          <a:bodyPr wrap="square" rtlCol="0" anchor="ctr" anchorCtr="0">
            <a:noAutofit/>
          </a:bodyPr>
          <a:p>
            <a:pPr algn="ctr"/>
            <a:r>
              <a:rPr lang="zh-CN" sz="1000"/>
              <a:t>低通滤波器</a:t>
            </a:r>
            <a:endParaRPr lang="zh-CN" altLang="zh-CN" sz="1000" b="1"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746760" y="875030"/>
            <a:ext cx="5027930" cy="5480685"/>
          </a:xfrm>
          <a:prstGeom prst="rect">
            <a:avLst/>
          </a:prstGeom>
        </p:spPr>
      </p:pic>
      <p:sp>
        <p:nvSpPr>
          <p:cNvPr id="6" name="文本框 5"/>
          <p:cNvSpPr txBox="1"/>
          <p:nvPr/>
        </p:nvSpPr>
        <p:spPr>
          <a:xfrm>
            <a:off x="321945" y="313690"/>
            <a:ext cx="7600950" cy="460375"/>
          </a:xfrm>
          <a:prstGeom prst="rect">
            <a:avLst/>
          </a:prstGeom>
          <a:noFill/>
        </p:spPr>
        <p:txBody>
          <a:bodyPr wrap="square" rtlCol="0">
            <a:spAutoFit/>
          </a:bodyPr>
          <a:p>
            <a:r>
              <a:rPr lang="zh-CN" altLang="en-US" sz="2400">
                <a:sym typeface="+mn-ea"/>
              </a:rPr>
              <a:t>差分方程的经典</a:t>
            </a:r>
            <a:r>
              <a:rPr lang="zh-CN" altLang="en-US" sz="2400">
                <a:sym typeface="+mn-ea"/>
              </a:rPr>
              <a:t>解法</a:t>
            </a:r>
            <a:endParaRPr lang="zh-CN" altLang="en-US" sz="2400">
              <a:sym typeface="+mn-ea"/>
            </a:endParaRPr>
          </a:p>
        </p:txBody>
      </p:sp>
      <p:pic>
        <p:nvPicPr>
          <p:cNvPr id="7" name="图片 6"/>
          <p:cNvPicPr>
            <a:picLocks noChangeAspect="1"/>
          </p:cNvPicPr>
          <p:nvPr/>
        </p:nvPicPr>
        <p:blipFill>
          <a:blip r:embed="rId2"/>
          <a:stretch>
            <a:fillRect/>
          </a:stretch>
        </p:blipFill>
        <p:spPr>
          <a:xfrm>
            <a:off x="6309995" y="1194435"/>
            <a:ext cx="4897755" cy="4197985"/>
          </a:xfrm>
          <a:prstGeom prst="rect">
            <a:avLst/>
          </a:prstGeom>
        </p:spPr>
      </p:pic>
      <p:sp>
        <p:nvSpPr>
          <p:cNvPr id="8" name="文本框 7"/>
          <p:cNvSpPr txBox="1"/>
          <p:nvPr/>
        </p:nvSpPr>
        <p:spPr>
          <a:xfrm>
            <a:off x="5690870" y="6141720"/>
            <a:ext cx="6466205" cy="394970"/>
          </a:xfrm>
          <a:prstGeom prst="rect">
            <a:avLst/>
          </a:prstGeom>
          <a:noFill/>
        </p:spPr>
        <p:txBody>
          <a:bodyPr wrap="square" rtlCol="0" anchor="t">
            <a:noAutofit/>
          </a:bodyPr>
          <a:p>
            <a:r>
              <a:rPr lang="zh-CN" altLang="en-US" sz="1200"/>
              <a:t>参考网址：</a:t>
            </a:r>
            <a:r>
              <a:rPr lang="en-US" altLang="zh-CN" sz="1200">
                <a:hlinkClick r:id="rId3" action="ppaction://hlinkfile"/>
              </a:rPr>
              <a:t>https://binaryai.blog.csdn.net/article/details/109705137?fromshare=blogdetail&amp;sharetype=blogdetail&amp;sharerId=109705137&amp;sharerefer=PC&amp;sharesource=qq_30668481&amp;sharefrom=from_link</a:t>
            </a:r>
            <a:endParaRPr lang="en-US" altLang="zh-CN"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205855" y="683260"/>
            <a:ext cx="2003425" cy="1734820"/>
          </a:xfrm>
          <a:prstGeom prst="rect">
            <a:avLst/>
          </a:prstGeom>
        </p:spPr>
      </p:pic>
      <p:pic>
        <p:nvPicPr>
          <p:cNvPr id="35" name="图片 34"/>
          <p:cNvPicPr>
            <a:picLocks noChangeAspect="1"/>
          </p:cNvPicPr>
          <p:nvPr/>
        </p:nvPicPr>
        <p:blipFill>
          <a:blip r:embed="rId2"/>
          <a:stretch>
            <a:fillRect/>
          </a:stretch>
        </p:blipFill>
        <p:spPr>
          <a:xfrm>
            <a:off x="8716645" y="645160"/>
            <a:ext cx="2005965" cy="1748790"/>
          </a:xfrm>
          <a:prstGeom prst="rect">
            <a:avLst/>
          </a:prstGeom>
        </p:spPr>
      </p:pic>
      <p:sp>
        <p:nvSpPr>
          <p:cNvPr id="4" name="文本框 3"/>
          <p:cNvSpPr txBox="1"/>
          <p:nvPr/>
        </p:nvSpPr>
        <p:spPr>
          <a:xfrm>
            <a:off x="346075" y="313690"/>
            <a:ext cx="7107555" cy="460375"/>
          </a:xfrm>
          <a:prstGeom prst="rect">
            <a:avLst/>
          </a:prstGeom>
          <a:noFill/>
        </p:spPr>
        <p:txBody>
          <a:bodyPr wrap="square" rtlCol="0">
            <a:spAutoFit/>
          </a:bodyPr>
          <a:p>
            <a:r>
              <a:rPr lang="zh-CN" altLang="en-US" sz="2400">
                <a:sym typeface="+mn-ea"/>
              </a:rPr>
              <a:t>离散</a:t>
            </a:r>
            <a:r>
              <a:rPr lang="zh-CN" altLang="en-US" sz="2400">
                <a:sym typeface="+mn-ea"/>
              </a:rPr>
              <a:t>信号的</a:t>
            </a:r>
            <a:r>
              <a:rPr lang="zh-CN" altLang="en-US" sz="2400">
                <a:sym typeface="+mn-ea"/>
              </a:rPr>
              <a:t>复频域分析</a:t>
            </a:r>
            <a:r>
              <a:rPr lang="en-US" altLang="zh-CN" sz="2400">
                <a:sym typeface="+mn-ea"/>
              </a:rPr>
              <a:t>—Z</a:t>
            </a:r>
            <a:r>
              <a:rPr lang="zh-CN" altLang="en-US" sz="2400">
                <a:sym typeface="+mn-ea"/>
              </a:rPr>
              <a:t>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498475" y="833755"/>
            <a:ext cx="2244725" cy="4425315"/>
          </a:xfrm>
          <a:prstGeom prst="rect">
            <a:avLst/>
          </a:prstGeom>
          <a:noFill/>
        </p:spPr>
        <p:txBody>
          <a:bodyPr wrap="square" rtlCol="0">
            <a:noAutofit/>
          </a:bodyPr>
          <a:p>
            <a:r>
              <a:rPr lang="zh-CN" altLang="en-US" sz="900">
                <a:solidFill>
                  <a:schemeClr val="accent1">
                    <a:lumMod val="75000"/>
                  </a:schemeClr>
                </a:solidFill>
                <a:sym typeface="+mn-ea"/>
              </a:rPr>
              <a:t>从拉普拉斯变换到</a:t>
            </a:r>
            <a:r>
              <a:rPr lang="en-US" altLang="zh-CN" sz="900">
                <a:solidFill>
                  <a:schemeClr val="accent1">
                    <a:lumMod val="75000"/>
                  </a:schemeClr>
                </a:solidFill>
                <a:sym typeface="+mn-ea"/>
              </a:rPr>
              <a:t>Z</a:t>
            </a:r>
            <a:r>
              <a:rPr lang="zh-CN" altLang="en-US" sz="900">
                <a:solidFill>
                  <a:schemeClr val="accent1">
                    <a:lumMod val="75000"/>
                  </a:schemeClr>
                </a:solidFill>
                <a:sym typeface="+mn-ea"/>
              </a:rPr>
              <a:t>变换：</a:t>
            </a:r>
            <a:endParaRPr lang="zh-CN" altLang="en-US" sz="900">
              <a:solidFill>
                <a:schemeClr val="accent1">
                  <a:lumMod val="75000"/>
                </a:schemeClr>
              </a:solidFill>
              <a:sym typeface="+mn-ea"/>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常见序列的</a:t>
            </a:r>
            <a:r>
              <a:rPr lang="en-US" altLang="zh-CN" sz="900">
                <a:solidFill>
                  <a:schemeClr val="accent1">
                    <a:lumMod val="75000"/>
                  </a:schemeClr>
                </a:solidFill>
                <a:sym typeface="+mn-ea"/>
              </a:rPr>
              <a:t>Z</a:t>
            </a:r>
            <a:r>
              <a:rPr lang="zh-CN" altLang="en-US" sz="900">
                <a:solidFill>
                  <a:schemeClr val="accent1">
                    <a:lumMod val="75000"/>
                  </a:schemeClr>
                </a:solidFill>
                <a:sym typeface="+mn-ea"/>
              </a:rPr>
              <a:t>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9" name="对象 8">
            <a:hlinkClick r:id="" action="ppaction://ole?verb="/>
          </p:cNvPr>
          <p:cNvGraphicFramePr>
            <a:graphicFrameLocks noChangeAspect="1"/>
          </p:cNvGraphicFramePr>
          <p:nvPr/>
        </p:nvGraphicFramePr>
        <p:xfrm>
          <a:off x="593725" y="1023303"/>
          <a:ext cx="4960620" cy="4121150"/>
        </p:xfrm>
        <a:graphic>
          <a:graphicData uri="http://schemas.openxmlformats.org/presentationml/2006/ole">
            <mc:AlternateContent xmlns:mc="http://schemas.openxmlformats.org/markup-compatibility/2006">
              <mc:Choice xmlns:v="urn:schemas-microsoft-com:vml" Requires="v">
                <p:oleObj spid="_x0000_s10" name="" r:id="rId3" imgW="7556500" imgH="6172200" progId="Equation.KSEE3">
                  <p:embed/>
                </p:oleObj>
              </mc:Choice>
              <mc:Fallback>
                <p:oleObj name="" r:id="rId3" imgW="7556500" imgH="6172200" progId="Equation.KSEE3">
                  <p:embed/>
                  <p:pic>
                    <p:nvPicPr>
                      <p:cNvPr id="0" name="图片 1024"/>
                      <p:cNvPicPr/>
                      <p:nvPr/>
                    </p:nvPicPr>
                    <p:blipFill>
                      <a:blip r:embed="rId4"/>
                      <a:stretch>
                        <a:fillRect/>
                      </a:stretch>
                    </p:blipFill>
                    <p:spPr>
                      <a:xfrm>
                        <a:off x="593725" y="1023303"/>
                        <a:ext cx="4960620" cy="4121150"/>
                      </a:xfrm>
                      <a:prstGeom prst="rect">
                        <a:avLst/>
                      </a:prstGeom>
                    </p:spPr>
                  </p:pic>
                </p:oleObj>
              </mc:Fallback>
            </mc:AlternateContent>
          </a:graphicData>
        </a:graphic>
      </p:graphicFrame>
      <p:sp>
        <p:nvSpPr>
          <p:cNvPr id="2" name="右箭头 1"/>
          <p:cNvSpPr/>
          <p:nvPr/>
        </p:nvSpPr>
        <p:spPr>
          <a:xfrm>
            <a:off x="8357870" y="1710690"/>
            <a:ext cx="294640"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54" name="对象 53">
            <a:hlinkClick r:id="" action="ppaction://ole?verb="/>
          </p:cNvPr>
          <p:cNvGraphicFramePr>
            <a:graphicFrameLocks noChangeAspect="1"/>
          </p:cNvGraphicFramePr>
          <p:nvPr/>
        </p:nvGraphicFramePr>
        <p:xfrm>
          <a:off x="1081723" y="5340985"/>
          <a:ext cx="2498090" cy="1465580"/>
        </p:xfrm>
        <a:graphic>
          <a:graphicData uri="http://schemas.openxmlformats.org/presentationml/2006/ole">
            <mc:AlternateContent xmlns:mc="http://schemas.openxmlformats.org/markup-compatibility/2006">
              <mc:Choice xmlns:v="urn:schemas-microsoft-com:vml" Requires="v">
                <p:oleObj spid="_x0000_s55" name="" r:id="rId5" imgW="4089400" imgH="2362200" progId="Equation.KSEE3">
                  <p:embed/>
                </p:oleObj>
              </mc:Choice>
              <mc:Fallback>
                <p:oleObj name="" r:id="rId5" imgW="4089400" imgH="2362200" progId="Equation.KSEE3">
                  <p:embed/>
                  <p:pic>
                    <p:nvPicPr>
                      <p:cNvPr id="0" name="图片 1024"/>
                      <p:cNvPicPr/>
                      <p:nvPr/>
                    </p:nvPicPr>
                    <p:blipFill>
                      <a:blip r:embed="rId6"/>
                      <a:stretch>
                        <a:fillRect/>
                      </a:stretch>
                    </p:blipFill>
                    <p:spPr>
                      <a:xfrm>
                        <a:off x="1081723" y="5340985"/>
                        <a:ext cx="2498090" cy="1465580"/>
                      </a:xfrm>
                      <a:prstGeom prst="rect">
                        <a:avLst/>
                      </a:prstGeom>
                    </p:spPr>
                  </p:pic>
                </p:oleObj>
              </mc:Fallback>
            </mc:AlternateContent>
          </a:graphicData>
        </a:graphic>
      </p:graphicFrame>
      <p:sp>
        <p:nvSpPr>
          <p:cNvPr id="16" name="文本框 15"/>
          <p:cNvSpPr txBox="1"/>
          <p:nvPr/>
        </p:nvSpPr>
        <p:spPr>
          <a:xfrm>
            <a:off x="6275705" y="2299970"/>
            <a:ext cx="4834255" cy="4592320"/>
          </a:xfrm>
          <a:prstGeom prst="rect">
            <a:avLst/>
          </a:prstGeom>
          <a:noFill/>
        </p:spPr>
        <p:txBody>
          <a:bodyPr wrap="square" rtlCol="0">
            <a:spAutoFit/>
          </a:bodyPr>
          <a:p>
            <a:r>
              <a:rPr lang="en-US" altLang="zh-CN" sz="900">
                <a:solidFill>
                  <a:schemeClr val="accent1">
                    <a:lumMod val="75000"/>
                  </a:schemeClr>
                </a:solidFill>
                <a:sym typeface="+mn-ea"/>
              </a:rPr>
              <a:t>Z</a:t>
            </a:r>
            <a:r>
              <a:rPr lang="zh-CN" altLang="en-US" sz="900">
                <a:solidFill>
                  <a:schemeClr val="accent1">
                    <a:lumMod val="75000"/>
                  </a:schemeClr>
                </a:solidFill>
                <a:sym typeface="+mn-ea"/>
              </a:rPr>
              <a:t>反变换</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en-US" altLang="zh-CN" sz="900">
                <a:solidFill>
                  <a:schemeClr val="accent1">
                    <a:lumMod val="75000"/>
                  </a:schemeClr>
                </a:solidFill>
              </a:rPr>
              <a:t>Z</a:t>
            </a:r>
            <a:r>
              <a:rPr lang="zh-CN" altLang="en-US" sz="900">
                <a:solidFill>
                  <a:schemeClr val="accent1">
                    <a:lumMod val="75000"/>
                  </a:schemeClr>
                </a:solidFill>
              </a:rPr>
              <a:t>变换的</a:t>
            </a:r>
            <a:r>
              <a:rPr lang="zh-CN" altLang="en-US" sz="900">
                <a:solidFill>
                  <a:schemeClr val="accent1">
                    <a:lumMod val="75000"/>
                  </a:schemeClr>
                </a:solidFill>
              </a:rPr>
              <a:t>性质：</a:t>
            </a: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en-US" altLang="zh-CN" sz="900">
              <a:solidFill>
                <a:schemeClr val="accent1">
                  <a:lumMod val="75000"/>
                </a:schemeClr>
              </a:solidFill>
              <a:sym typeface="+mn-ea"/>
            </a:endParaRPr>
          </a:p>
          <a:p>
            <a:pPr algn="l">
              <a:buClrTx/>
              <a:buSzTx/>
              <a:buFontTx/>
            </a:pPr>
            <a:r>
              <a:rPr lang="en-US" altLang="zh-CN" sz="900">
                <a:solidFill>
                  <a:schemeClr val="accent1">
                    <a:lumMod val="75000"/>
                  </a:schemeClr>
                </a:solidFill>
                <a:sym typeface="+mn-ea"/>
              </a:rPr>
              <a:t>Z</a:t>
            </a:r>
            <a:r>
              <a:rPr lang="zh-CN" altLang="en-US" sz="900">
                <a:solidFill>
                  <a:schemeClr val="accent1">
                    <a:lumMod val="75000"/>
                  </a:schemeClr>
                </a:solidFill>
                <a:sym typeface="+mn-ea"/>
              </a:rPr>
              <a:t>变换</a:t>
            </a:r>
            <a:r>
              <a:rPr lang="zh-CN" altLang="en-US" sz="900">
                <a:solidFill>
                  <a:schemeClr val="accent1">
                    <a:lumMod val="75000"/>
                  </a:schemeClr>
                </a:solidFill>
              </a:rPr>
              <a:t>的作用:</a:t>
            </a:r>
            <a:endParaRPr lang="zh-CN" altLang="en-US" sz="900">
              <a:solidFill>
                <a:schemeClr val="accent1">
                  <a:lumMod val="75000"/>
                </a:schemeClr>
              </a:solidFill>
            </a:endParaRPr>
          </a:p>
          <a:p>
            <a:pPr indent="0" algn="l" fontAlgn="auto">
              <a:lnSpc>
                <a:spcPct val="150000"/>
              </a:lnSpc>
              <a:buClrTx/>
              <a:buSzTx/>
              <a:buFontTx/>
            </a:pPr>
            <a:r>
              <a:rPr lang="zh-CN" altLang="en-US" sz="900"/>
              <a:t>简化差分方程的求解、通过系统函数</a:t>
            </a:r>
            <a:r>
              <a:rPr lang="zh-CN" altLang="en-US" sz="900"/>
              <a:t>极点判断输出模式和稳定</a:t>
            </a:r>
            <a:r>
              <a:rPr lang="zh-CN" altLang="en-US" sz="900"/>
              <a:t>性、数字滤波器的设计</a:t>
            </a:r>
            <a:endParaRPr lang="en-US" altLang="zh-CN" sz="900"/>
          </a:p>
        </p:txBody>
      </p:sp>
      <p:graphicFrame>
        <p:nvGraphicFramePr>
          <p:cNvPr id="6" name="对象 5">
            <a:hlinkClick r:id="" action="ppaction://ole?verb="/>
          </p:cNvPr>
          <p:cNvGraphicFramePr>
            <a:graphicFrameLocks noChangeAspect="1"/>
          </p:cNvGraphicFramePr>
          <p:nvPr/>
        </p:nvGraphicFramePr>
        <p:xfrm>
          <a:off x="6474778" y="2486660"/>
          <a:ext cx="3876675" cy="450215"/>
        </p:xfrm>
        <a:graphic>
          <a:graphicData uri="http://schemas.openxmlformats.org/presentationml/2006/ole">
            <mc:AlternateContent xmlns:mc="http://schemas.openxmlformats.org/markup-compatibility/2006">
              <mc:Choice xmlns:v="urn:schemas-microsoft-com:vml" Requires="v">
                <p:oleObj spid="_x0000_s7" name="" r:id="rId7" imgW="5588000" imgH="634365" progId="Equation.KSEE3">
                  <p:embed/>
                </p:oleObj>
              </mc:Choice>
              <mc:Fallback>
                <p:oleObj name="" r:id="rId7" imgW="5588000" imgH="634365" progId="Equation.KSEE3">
                  <p:embed/>
                  <p:pic>
                    <p:nvPicPr>
                      <p:cNvPr id="0" name="图片 1024"/>
                      <p:cNvPicPr/>
                      <p:nvPr/>
                    </p:nvPicPr>
                    <p:blipFill>
                      <a:blip r:embed="rId8"/>
                      <a:stretch>
                        <a:fillRect/>
                      </a:stretch>
                    </p:blipFill>
                    <p:spPr>
                      <a:xfrm>
                        <a:off x="6474778" y="2486660"/>
                        <a:ext cx="3876675" cy="450215"/>
                      </a:xfrm>
                      <a:prstGeom prst="rect">
                        <a:avLst/>
                      </a:prstGeom>
                    </p:spPr>
                  </p:pic>
                </p:oleObj>
              </mc:Fallback>
            </mc:AlternateContent>
          </a:graphicData>
        </a:graphic>
      </p:graphicFrame>
      <p:graphicFrame>
        <p:nvGraphicFramePr>
          <p:cNvPr id="23" name="对象 22">
            <a:hlinkClick r:id="" action="ppaction://ole?verb="/>
          </p:cNvPr>
          <p:cNvGraphicFramePr>
            <a:graphicFrameLocks noChangeAspect="1"/>
          </p:cNvGraphicFramePr>
          <p:nvPr/>
        </p:nvGraphicFramePr>
        <p:xfrm>
          <a:off x="6495415" y="3181985"/>
          <a:ext cx="3603625" cy="3268345"/>
        </p:xfrm>
        <a:graphic>
          <a:graphicData uri="http://schemas.openxmlformats.org/presentationml/2006/ole">
            <mc:AlternateContent xmlns:mc="http://schemas.openxmlformats.org/markup-compatibility/2006">
              <mc:Choice xmlns:v="urn:schemas-microsoft-com:vml" Requires="v">
                <p:oleObj spid="_x0000_s12" name="" r:id="rId9" imgW="5473700" imgH="4902200" progId="Equation.KSEE3">
                  <p:embed/>
                </p:oleObj>
              </mc:Choice>
              <mc:Fallback>
                <p:oleObj name="" r:id="rId9" imgW="5473700" imgH="4902200" progId="Equation.KSEE3">
                  <p:embed/>
                  <p:pic>
                    <p:nvPicPr>
                      <p:cNvPr id="0" name="图片 1024"/>
                      <p:cNvPicPr/>
                      <p:nvPr/>
                    </p:nvPicPr>
                    <p:blipFill>
                      <a:blip r:embed="rId10"/>
                      <a:stretch>
                        <a:fillRect/>
                      </a:stretch>
                    </p:blipFill>
                    <p:spPr>
                      <a:xfrm>
                        <a:off x="6495415" y="3181985"/>
                        <a:ext cx="3603625" cy="3268345"/>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5619115" cy="460375"/>
          </a:xfrm>
          <a:prstGeom prst="rect">
            <a:avLst/>
          </a:prstGeom>
          <a:noFill/>
        </p:spPr>
        <p:txBody>
          <a:bodyPr wrap="square" rtlCol="0">
            <a:spAutoFit/>
          </a:bodyPr>
          <a:p>
            <a:r>
              <a:rPr lang="zh-CN" altLang="en-US" sz="2400">
                <a:sym typeface="+mn-ea"/>
              </a:rPr>
              <a:t>例子：差分方程的时域求解和</a:t>
            </a:r>
            <a:r>
              <a:rPr lang="en-US" altLang="zh-CN" sz="2400">
                <a:sym typeface="+mn-ea"/>
              </a:rPr>
              <a:t>Z</a:t>
            </a:r>
            <a:r>
              <a:rPr lang="zh-CN" altLang="en-US" sz="2400">
                <a:sym typeface="+mn-ea"/>
              </a:rPr>
              <a:t>变换求解</a:t>
            </a:r>
            <a:endParaRPr lang="zh-CN" altLang="en-US" sz="2400">
              <a:sym typeface="+mn-ea"/>
            </a:endParaRPr>
          </a:p>
        </p:txBody>
      </p:sp>
      <p:pic>
        <p:nvPicPr>
          <p:cNvPr id="2" name="图片 1"/>
          <p:cNvPicPr>
            <a:picLocks noChangeAspect="1"/>
          </p:cNvPicPr>
          <p:nvPr/>
        </p:nvPicPr>
        <p:blipFill>
          <a:blip r:embed="rId1"/>
          <a:stretch>
            <a:fillRect/>
          </a:stretch>
        </p:blipFill>
        <p:spPr>
          <a:xfrm>
            <a:off x="845185" y="1068070"/>
            <a:ext cx="3968750" cy="5232400"/>
          </a:xfrm>
          <a:prstGeom prst="rect">
            <a:avLst/>
          </a:prstGeom>
        </p:spPr>
      </p:pic>
      <p:pic>
        <p:nvPicPr>
          <p:cNvPr id="3" name="图片 2"/>
          <p:cNvPicPr>
            <a:picLocks noChangeAspect="1"/>
          </p:cNvPicPr>
          <p:nvPr/>
        </p:nvPicPr>
        <p:blipFill>
          <a:blip r:embed="rId2"/>
          <a:stretch>
            <a:fillRect/>
          </a:stretch>
        </p:blipFill>
        <p:spPr>
          <a:xfrm>
            <a:off x="6530340" y="455930"/>
            <a:ext cx="4301490" cy="3521710"/>
          </a:xfrm>
          <a:prstGeom prst="rect">
            <a:avLst/>
          </a:prstGeom>
        </p:spPr>
      </p:pic>
      <p:pic>
        <p:nvPicPr>
          <p:cNvPr id="5" name="图片 4"/>
          <p:cNvPicPr>
            <a:picLocks noChangeAspect="1"/>
          </p:cNvPicPr>
          <p:nvPr/>
        </p:nvPicPr>
        <p:blipFill>
          <a:blip r:embed="rId3"/>
          <a:stretch>
            <a:fillRect/>
          </a:stretch>
        </p:blipFill>
        <p:spPr>
          <a:xfrm>
            <a:off x="6982460" y="4094480"/>
            <a:ext cx="3073400" cy="28016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 name="文本框 29"/>
          <p:cNvSpPr txBox="1"/>
          <p:nvPr/>
        </p:nvSpPr>
        <p:spPr>
          <a:xfrm>
            <a:off x="321945" y="808990"/>
            <a:ext cx="2348865" cy="263525"/>
          </a:xfrm>
          <a:prstGeom prst="rect">
            <a:avLst/>
          </a:prstGeom>
          <a:noFill/>
        </p:spPr>
        <p:txBody>
          <a:bodyPr wrap="square" rtlCol="0">
            <a:noAutofit/>
          </a:bodyPr>
          <a:p>
            <a:pPr algn="l">
              <a:buClrTx/>
              <a:buSzTx/>
              <a:buFontTx/>
            </a:pPr>
            <a:r>
              <a:rPr lang="zh-CN" altLang="en-US" sz="900">
                <a:solidFill>
                  <a:schemeClr val="accent1">
                    <a:lumMod val="75000"/>
                  </a:schemeClr>
                </a:solidFill>
                <a:sym typeface="+mn-ea"/>
              </a:rPr>
              <a:t>从傅里叶变换到离散傅里叶变换：</a:t>
            </a:r>
            <a:endParaRPr lang="zh-CN" altLang="en-US" sz="900"/>
          </a:p>
        </p:txBody>
      </p:sp>
      <p:graphicFrame>
        <p:nvGraphicFramePr>
          <p:cNvPr id="25" name="对象 24">
            <a:hlinkClick r:id="" action="ppaction://ole?verb="/>
          </p:cNvPr>
          <p:cNvGraphicFramePr>
            <a:graphicFrameLocks noChangeAspect="1"/>
          </p:cNvGraphicFramePr>
          <p:nvPr/>
        </p:nvGraphicFramePr>
        <p:xfrm>
          <a:off x="8264843" y="2712720"/>
          <a:ext cx="340360" cy="133350"/>
        </p:xfrm>
        <a:graphic>
          <a:graphicData uri="http://schemas.openxmlformats.org/presentationml/2006/ole">
            <mc:AlternateContent xmlns:mc="http://schemas.openxmlformats.org/markup-compatibility/2006">
              <mc:Choice xmlns:v="urn:schemas-microsoft-com:vml" Requires="v">
                <p:oleObj spid="_x0000_s26" name="" r:id="rId1" imgW="431800" imgH="165100" progId="Equation.KSEE3">
                  <p:embed/>
                </p:oleObj>
              </mc:Choice>
              <mc:Fallback>
                <p:oleObj name="" r:id="rId1" imgW="431800" imgH="165100" progId="Equation.KSEE3">
                  <p:embed/>
                  <p:pic>
                    <p:nvPicPr>
                      <p:cNvPr id="0" name="图片 1024"/>
                      <p:cNvPicPr/>
                      <p:nvPr/>
                    </p:nvPicPr>
                    <p:blipFill>
                      <a:blip r:embed="rId2"/>
                      <a:stretch>
                        <a:fillRect/>
                      </a:stretch>
                    </p:blipFill>
                    <p:spPr>
                      <a:xfrm>
                        <a:off x="8264843" y="2712720"/>
                        <a:ext cx="340360" cy="133350"/>
                      </a:xfrm>
                      <a:prstGeom prst="rect">
                        <a:avLst/>
                      </a:prstGeom>
                    </p:spPr>
                  </p:pic>
                </p:oleObj>
              </mc:Fallback>
            </mc:AlternateContent>
          </a:graphicData>
        </a:graphic>
      </p:graphicFrame>
      <p:graphicFrame>
        <p:nvGraphicFramePr>
          <p:cNvPr id="27" name="对象 26">
            <a:hlinkClick r:id="" action="ppaction://ole?verb="/>
          </p:cNvPr>
          <p:cNvGraphicFramePr>
            <a:graphicFrameLocks noChangeAspect="1"/>
          </p:cNvGraphicFramePr>
          <p:nvPr/>
        </p:nvGraphicFramePr>
        <p:xfrm>
          <a:off x="8261033" y="2957195"/>
          <a:ext cx="381000" cy="133350"/>
        </p:xfrm>
        <a:graphic>
          <a:graphicData uri="http://schemas.openxmlformats.org/presentationml/2006/ole">
            <mc:AlternateContent xmlns:mc="http://schemas.openxmlformats.org/markup-compatibility/2006">
              <mc:Choice xmlns:v="urn:schemas-microsoft-com:vml" Requires="v">
                <p:oleObj spid="_x0000_s28" name="" r:id="rId3" imgW="482600" imgH="165100" progId="Equation.KSEE3">
                  <p:embed/>
                </p:oleObj>
              </mc:Choice>
              <mc:Fallback>
                <p:oleObj name="" r:id="rId3" imgW="482600" imgH="165100" progId="Equation.KSEE3">
                  <p:embed/>
                  <p:pic>
                    <p:nvPicPr>
                      <p:cNvPr id="0" name="图片 1024"/>
                      <p:cNvPicPr/>
                      <p:nvPr/>
                    </p:nvPicPr>
                    <p:blipFill>
                      <a:blip r:embed="rId4"/>
                      <a:stretch>
                        <a:fillRect/>
                      </a:stretch>
                    </p:blipFill>
                    <p:spPr>
                      <a:xfrm>
                        <a:off x="8261033" y="2957195"/>
                        <a:ext cx="381000" cy="133350"/>
                      </a:xfrm>
                      <a:prstGeom prst="rect">
                        <a:avLst/>
                      </a:prstGeom>
                    </p:spPr>
                  </p:pic>
                </p:oleObj>
              </mc:Fallback>
            </mc:AlternateContent>
          </a:graphicData>
        </a:graphic>
      </p:graphicFrame>
      <p:sp>
        <p:nvSpPr>
          <p:cNvPr id="3" name="文本框 2"/>
          <p:cNvSpPr txBox="1"/>
          <p:nvPr/>
        </p:nvSpPr>
        <p:spPr>
          <a:xfrm>
            <a:off x="299085" y="1565275"/>
            <a:ext cx="4201160" cy="3401060"/>
          </a:xfrm>
          <a:prstGeom prst="rect">
            <a:avLst/>
          </a:prstGeom>
          <a:noFill/>
        </p:spPr>
        <p:txBody>
          <a:bodyPr wrap="square" rtlCol="0">
            <a:noAutofit/>
          </a:bodyPr>
          <a:p>
            <a:r>
              <a:rPr lang="zh-CN" altLang="en-US" sz="900">
                <a:solidFill>
                  <a:schemeClr val="accent1">
                    <a:lumMod val="75000"/>
                  </a:schemeClr>
                </a:solidFill>
                <a:sym typeface="+mn-ea"/>
              </a:rPr>
              <a:t>第一步：从</a:t>
            </a:r>
            <a:r>
              <a:rPr lang="zh-CN" altLang="en-US" sz="900">
                <a:solidFill>
                  <a:schemeClr val="accent1">
                    <a:lumMod val="75000"/>
                  </a:schemeClr>
                </a:solidFill>
                <a:sym typeface="+mn-ea"/>
              </a:rPr>
              <a:t>有限长时域序列的</a:t>
            </a:r>
            <a:r>
              <a:rPr lang="en-US" altLang="zh-CN" sz="900">
                <a:solidFill>
                  <a:schemeClr val="accent1">
                    <a:lumMod val="75000"/>
                  </a:schemeClr>
                </a:solidFill>
                <a:sym typeface="+mn-ea"/>
              </a:rPr>
              <a:t>Z</a:t>
            </a:r>
            <a:r>
              <a:rPr lang="zh-CN" altLang="en-US" sz="900">
                <a:solidFill>
                  <a:schemeClr val="accent1">
                    <a:lumMod val="75000"/>
                  </a:schemeClr>
                </a:solidFill>
                <a:sym typeface="+mn-ea"/>
              </a:rPr>
              <a:t>变换推导</a:t>
            </a:r>
            <a:r>
              <a:rPr lang="zh-CN" altLang="en-US" sz="900">
                <a:solidFill>
                  <a:schemeClr val="accent1">
                    <a:lumMod val="75000"/>
                  </a:schemeClr>
                </a:solidFill>
                <a:sym typeface="+mn-ea"/>
              </a:rPr>
              <a:t>出离散时间傅里叶变换</a:t>
            </a:r>
            <a:r>
              <a:rPr lang="en-US" altLang="zh-CN" sz="900">
                <a:solidFill>
                  <a:schemeClr val="accent1">
                    <a:lumMod val="75000"/>
                  </a:schemeClr>
                </a:solidFill>
                <a:sym typeface="+mn-ea"/>
              </a:rPr>
              <a:t>(DTFT)</a:t>
            </a:r>
            <a:endParaRPr lang="zh-CN" altLang="en-US" sz="900">
              <a:solidFill>
                <a:schemeClr val="accent1">
                  <a:lumMod val="75000"/>
                </a:schemeClr>
              </a:solidFill>
              <a:sym typeface="+mn-ea"/>
            </a:endParaRPr>
          </a:p>
          <a:p>
            <a:endParaRPr lang="zh-CN" altLang="en-US" sz="900">
              <a:solidFill>
                <a:schemeClr val="accent1">
                  <a:lumMod val="75000"/>
                </a:schemeClr>
              </a:solidFill>
              <a:sym typeface="+mn-ea"/>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r>
              <a:rPr lang="zh-CN" altLang="en-US" sz="900">
                <a:solidFill>
                  <a:schemeClr val="accent1">
                    <a:lumMod val="75000"/>
                  </a:schemeClr>
                </a:solidFill>
                <a:sym typeface="+mn-ea"/>
              </a:rPr>
              <a:t>第二步：将有限长序列周期延拓，推导</a:t>
            </a:r>
            <a:r>
              <a:rPr lang="zh-CN" altLang="en-US" sz="900">
                <a:solidFill>
                  <a:schemeClr val="accent1">
                    <a:lumMod val="75000"/>
                  </a:schemeClr>
                </a:solidFill>
                <a:sym typeface="+mn-ea"/>
              </a:rPr>
              <a:t>该周期序列的离散</a:t>
            </a:r>
            <a:r>
              <a:rPr lang="zh-CN" altLang="en-US" sz="900">
                <a:solidFill>
                  <a:schemeClr val="accent1">
                    <a:lumMod val="75000"/>
                  </a:schemeClr>
                </a:solidFill>
                <a:sym typeface="+mn-ea"/>
              </a:rPr>
              <a:t>时间傅里叶变换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第三步：截取频谱序列的一个</a:t>
            </a:r>
            <a:r>
              <a:rPr lang="zh-CN" altLang="en-US" sz="900">
                <a:solidFill>
                  <a:schemeClr val="accent1">
                    <a:lumMod val="75000"/>
                  </a:schemeClr>
                </a:solidFill>
                <a:sym typeface="+mn-ea"/>
              </a:rPr>
              <a:t>周期，推导有限长序列的离散傅里叶变换</a:t>
            </a:r>
            <a:r>
              <a:rPr lang="en-US" altLang="zh-CN" sz="900">
                <a:solidFill>
                  <a:schemeClr val="accent1">
                    <a:lumMod val="75000"/>
                  </a:schemeClr>
                </a:solidFill>
                <a:sym typeface="+mn-ea"/>
              </a:rPr>
              <a:t>(DFT)</a:t>
            </a:r>
            <a:endParaRPr lang="zh-CN" altLang="en-US" sz="900">
              <a:solidFill>
                <a:schemeClr val="accent1">
                  <a:lumMod val="75000"/>
                </a:schemeClr>
              </a:solidFill>
              <a:sym typeface="+mn-ea"/>
            </a:endParaRPr>
          </a:p>
        </p:txBody>
      </p:sp>
      <p:graphicFrame>
        <p:nvGraphicFramePr>
          <p:cNvPr id="5" name="对象 4">
            <a:hlinkClick r:id="" action="ppaction://ole?verb="/>
          </p:cNvPr>
          <p:cNvGraphicFramePr>
            <a:graphicFrameLocks noChangeAspect="1"/>
          </p:cNvGraphicFramePr>
          <p:nvPr/>
        </p:nvGraphicFramePr>
        <p:xfrm>
          <a:off x="385763" y="1767205"/>
          <a:ext cx="4449445" cy="1515745"/>
        </p:xfrm>
        <a:graphic>
          <a:graphicData uri="http://schemas.openxmlformats.org/presentationml/2006/ole">
            <mc:AlternateContent xmlns:mc="http://schemas.openxmlformats.org/markup-compatibility/2006">
              <mc:Choice xmlns:v="urn:schemas-microsoft-com:vml" Requires="v">
                <p:oleObj spid="_x0000_s9" name="" r:id="rId5" imgW="6337300" imgH="2159000" progId="Equation.KSEE3">
                  <p:embed/>
                </p:oleObj>
              </mc:Choice>
              <mc:Fallback>
                <p:oleObj name="" r:id="rId5" imgW="6337300" imgH="2159000" progId="Equation.KSEE3">
                  <p:embed/>
                  <p:pic>
                    <p:nvPicPr>
                      <p:cNvPr id="0" name="图片 1024"/>
                      <p:cNvPicPr/>
                      <p:nvPr/>
                    </p:nvPicPr>
                    <p:blipFill>
                      <a:blip r:embed="rId6"/>
                      <a:stretch>
                        <a:fillRect/>
                      </a:stretch>
                    </p:blipFill>
                    <p:spPr>
                      <a:xfrm>
                        <a:off x="385763" y="1767205"/>
                        <a:ext cx="4449445" cy="151574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456565" y="3474403"/>
          <a:ext cx="4615180" cy="1299210"/>
        </p:xfrm>
        <a:graphic>
          <a:graphicData uri="http://schemas.openxmlformats.org/presentationml/2006/ole">
            <mc:AlternateContent xmlns:mc="http://schemas.openxmlformats.org/markup-compatibility/2006">
              <mc:Choice xmlns:v="urn:schemas-microsoft-com:vml" Requires="v">
                <p:oleObj spid="_x0000_s20" name="" r:id="rId7" imgW="6565900" imgH="1841500" progId="Equation.KSEE3">
                  <p:embed/>
                </p:oleObj>
              </mc:Choice>
              <mc:Fallback>
                <p:oleObj name="" r:id="rId7" imgW="6565900" imgH="1841500" progId="Equation.KSEE3">
                  <p:embed/>
                  <p:pic>
                    <p:nvPicPr>
                      <p:cNvPr id="0" name="图片 1024"/>
                      <p:cNvPicPr/>
                      <p:nvPr/>
                    </p:nvPicPr>
                    <p:blipFill>
                      <a:blip r:embed="rId8"/>
                      <a:stretch>
                        <a:fillRect/>
                      </a:stretch>
                    </p:blipFill>
                    <p:spPr>
                      <a:xfrm>
                        <a:off x="456565" y="3474403"/>
                        <a:ext cx="4615180" cy="1299210"/>
                      </a:xfrm>
                      <a:prstGeom prst="rect">
                        <a:avLst/>
                      </a:prstGeom>
                    </p:spPr>
                  </p:pic>
                </p:oleObj>
              </mc:Fallback>
            </mc:AlternateContent>
          </a:graphicData>
        </a:graphic>
      </p:graphicFrame>
      <p:sp>
        <p:nvSpPr>
          <p:cNvPr id="29" name="文本框 28"/>
          <p:cNvSpPr txBox="1"/>
          <p:nvPr/>
        </p:nvSpPr>
        <p:spPr>
          <a:xfrm>
            <a:off x="321945" y="313690"/>
            <a:ext cx="7107555" cy="460375"/>
          </a:xfrm>
          <a:prstGeom prst="rect">
            <a:avLst/>
          </a:prstGeom>
          <a:noFill/>
        </p:spPr>
        <p:txBody>
          <a:bodyPr wrap="square" rtlCol="0">
            <a:spAutoFit/>
          </a:bodyPr>
          <a:p>
            <a:r>
              <a:rPr lang="zh-CN" altLang="en-US" sz="2400">
                <a:sym typeface="+mn-ea"/>
              </a:rPr>
              <a:t>信号的离散域分析</a:t>
            </a:r>
            <a:r>
              <a:rPr lang="en-US" altLang="zh-CN" sz="2400">
                <a:sym typeface="+mn-ea"/>
              </a:rPr>
              <a:t>—</a:t>
            </a:r>
            <a:r>
              <a:rPr lang="zh-CN" altLang="en-US" sz="2400">
                <a:sym typeface="+mn-ea"/>
              </a:rPr>
              <a:t>离散傅里叶变换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graphicFrame>
        <p:nvGraphicFramePr>
          <p:cNvPr id="31" name="对象 30">
            <a:hlinkClick r:id="" action="ppaction://ole?verb="/>
          </p:cNvPr>
          <p:cNvGraphicFramePr>
            <a:graphicFrameLocks noChangeAspect="1"/>
          </p:cNvGraphicFramePr>
          <p:nvPr/>
        </p:nvGraphicFramePr>
        <p:xfrm>
          <a:off x="336550" y="1026795"/>
          <a:ext cx="5021580" cy="478790"/>
        </p:xfrm>
        <a:graphic>
          <a:graphicData uri="http://schemas.openxmlformats.org/presentationml/2006/ole">
            <mc:AlternateContent xmlns:mc="http://schemas.openxmlformats.org/markup-compatibility/2006">
              <mc:Choice xmlns:v="urn:schemas-microsoft-com:vml" Requires="v">
                <p:oleObj spid="_x0000_s32" name="" r:id="rId9" imgW="7353300" imgH="685800" progId="Equation.KSEE3">
                  <p:embed/>
                </p:oleObj>
              </mc:Choice>
              <mc:Fallback>
                <p:oleObj name="" r:id="rId9" imgW="7353300" imgH="685800" progId="Equation.KSEE3">
                  <p:embed/>
                  <p:pic>
                    <p:nvPicPr>
                      <p:cNvPr id="0" name="图片 1024"/>
                      <p:cNvPicPr/>
                      <p:nvPr/>
                    </p:nvPicPr>
                    <p:blipFill>
                      <a:blip r:embed="rId10"/>
                      <a:stretch>
                        <a:fillRect/>
                      </a:stretch>
                    </p:blipFill>
                    <p:spPr>
                      <a:xfrm>
                        <a:off x="336550" y="1026795"/>
                        <a:ext cx="5021580" cy="47879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321945" y="4978083"/>
          <a:ext cx="4747260" cy="1814830"/>
        </p:xfrm>
        <a:graphic>
          <a:graphicData uri="http://schemas.openxmlformats.org/presentationml/2006/ole">
            <mc:AlternateContent xmlns:mc="http://schemas.openxmlformats.org/markup-compatibility/2006">
              <mc:Choice xmlns:v="urn:schemas-microsoft-com:vml" Requires="v">
                <p:oleObj spid="_x0000_s4" name="" r:id="rId11" imgW="6756400" imgH="2565400" progId="Equation.KSEE3">
                  <p:embed/>
                </p:oleObj>
              </mc:Choice>
              <mc:Fallback>
                <p:oleObj name="" r:id="rId11" imgW="6756400" imgH="2565400" progId="Equation.KSEE3">
                  <p:embed/>
                  <p:pic>
                    <p:nvPicPr>
                      <p:cNvPr id="0" name="图片 1024"/>
                      <p:cNvPicPr/>
                      <p:nvPr/>
                    </p:nvPicPr>
                    <p:blipFill>
                      <a:blip r:embed="rId12"/>
                      <a:stretch>
                        <a:fillRect/>
                      </a:stretch>
                    </p:blipFill>
                    <p:spPr>
                      <a:xfrm>
                        <a:off x="321945" y="4978083"/>
                        <a:ext cx="4747260" cy="1814830"/>
                      </a:xfrm>
                      <a:prstGeom prst="rect">
                        <a:avLst/>
                      </a:prstGeom>
                    </p:spPr>
                  </p:pic>
                </p:oleObj>
              </mc:Fallback>
            </mc:AlternateContent>
          </a:graphicData>
        </a:graphic>
      </p:graphicFrame>
      <p:cxnSp>
        <p:nvCxnSpPr>
          <p:cNvPr id="35" name="直接箭头连接符 34"/>
          <p:cNvCxnSpPr/>
          <p:nvPr/>
        </p:nvCxnSpPr>
        <p:spPr>
          <a:xfrm flipV="1">
            <a:off x="8199755" y="1007110"/>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8" name="对象 47">
            <a:hlinkClick r:id="" action="ppaction://ole?verb="/>
          </p:cNvPr>
          <p:cNvGraphicFramePr>
            <a:graphicFrameLocks noChangeAspect="1"/>
          </p:cNvGraphicFramePr>
          <p:nvPr/>
        </p:nvGraphicFramePr>
        <p:xfrm>
          <a:off x="8243888" y="812483"/>
          <a:ext cx="631190" cy="164465"/>
        </p:xfrm>
        <a:graphic>
          <a:graphicData uri="http://schemas.openxmlformats.org/presentationml/2006/ole">
            <mc:AlternateContent xmlns:mc="http://schemas.openxmlformats.org/markup-compatibility/2006">
              <mc:Choice xmlns:v="urn:schemas-microsoft-com:vml" Requires="v">
                <p:oleObj spid="_x0000_s53" name="" r:id="rId13" imgW="800100" imgH="203200" progId="Equation.KSEE3">
                  <p:embed/>
                </p:oleObj>
              </mc:Choice>
              <mc:Fallback>
                <p:oleObj name="" r:id="rId13" imgW="800100" imgH="203200" progId="Equation.KSEE3">
                  <p:embed/>
                  <p:pic>
                    <p:nvPicPr>
                      <p:cNvPr id="0" name="图片 1024"/>
                      <p:cNvPicPr/>
                      <p:nvPr/>
                    </p:nvPicPr>
                    <p:blipFill>
                      <a:blip r:embed="rId14"/>
                      <a:stretch>
                        <a:fillRect/>
                      </a:stretch>
                    </p:blipFill>
                    <p:spPr>
                      <a:xfrm>
                        <a:off x="8243888" y="812483"/>
                        <a:ext cx="631190" cy="16446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8199121" y="1109663"/>
          <a:ext cx="752475" cy="164465"/>
        </p:xfrm>
        <a:graphic>
          <a:graphicData uri="http://schemas.openxmlformats.org/presentationml/2006/ole">
            <mc:AlternateContent xmlns:mc="http://schemas.openxmlformats.org/markup-compatibility/2006">
              <mc:Choice xmlns:v="urn:schemas-microsoft-com:vml" Requires="v">
                <p:oleObj spid="_x0000_s55" name="" r:id="rId15" imgW="952500" imgH="203200" progId="Equation.KSEE3">
                  <p:embed/>
                </p:oleObj>
              </mc:Choice>
              <mc:Fallback>
                <p:oleObj name="" r:id="rId15" imgW="952500" imgH="203200" progId="Equation.KSEE3">
                  <p:embed/>
                  <p:pic>
                    <p:nvPicPr>
                      <p:cNvPr id="0" name="图片 1024"/>
                      <p:cNvPicPr/>
                      <p:nvPr/>
                    </p:nvPicPr>
                    <p:blipFill>
                      <a:blip r:embed="rId16"/>
                      <a:stretch>
                        <a:fillRect/>
                      </a:stretch>
                    </p:blipFill>
                    <p:spPr>
                      <a:xfrm>
                        <a:off x="8199121" y="1109663"/>
                        <a:ext cx="752475" cy="164465"/>
                      </a:xfrm>
                      <a:prstGeom prst="rect">
                        <a:avLst/>
                      </a:prstGeom>
                    </p:spPr>
                  </p:pic>
                </p:oleObj>
              </mc:Fallback>
            </mc:AlternateContent>
          </a:graphicData>
        </a:graphic>
      </p:graphicFrame>
      <p:cxnSp>
        <p:nvCxnSpPr>
          <p:cNvPr id="67" name="直接箭头连接符 66"/>
          <p:cNvCxnSpPr/>
          <p:nvPr/>
        </p:nvCxnSpPr>
        <p:spPr>
          <a:xfrm flipV="1">
            <a:off x="5445760" y="127444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68" name="直接箭头连接符 67"/>
          <p:cNvCxnSpPr/>
          <p:nvPr/>
        </p:nvCxnSpPr>
        <p:spPr>
          <a:xfrm flipV="1">
            <a:off x="6597650" y="47260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70" name="对象 69">
            <a:hlinkClick r:id="" action="ppaction://ole?verb="/>
          </p:cNvPr>
          <p:cNvGraphicFramePr>
            <a:graphicFrameLocks noChangeAspect="1"/>
          </p:cNvGraphicFramePr>
          <p:nvPr/>
        </p:nvGraphicFramePr>
        <p:xfrm>
          <a:off x="6649085" y="472440"/>
          <a:ext cx="303530" cy="205740"/>
        </p:xfrm>
        <a:graphic>
          <a:graphicData uri="http://schemas.openxmlformats.org/presentationml/2006/ole">
            <mc:AlternateContent xmlns:mc="http://schemas.openxmlformats.org/markup-compatibility/2006">
              <mc:Choice xmlns:v="urn:schemas-microsoft-com:vml" Requires="v">
                <p:oleObj spid="_x0000_s71" name="" r:id="rId17" imgW="304800" imgH="203200" progId="Equation.KSEE3">
                  <p:embed/>
                </p:oleObj>
              </mc:Choice>
              <mc:Fallback>
                <p:oleObj name="" r:id="rId17" imgW="304800" imgH="203200" progId="Equation.KSEE3">
                  <p:embed/>
                  <p:pic>
                    <p:nvPicPr>
                      <p:cNvPr id="0" name="图片 1024"/>
                      <p:cNvPicPr/>
                      <p:nvPr/>
                    </p:nvPicPr>
                    <p:blipFill>
                      <a:blip r:embed="rId18"/>
                      <a:stretch>
                        <a:fillRect/>
                      </a:stretch>
                    </p:blipFill>
                    <p:spPr>
                      <a:xfrm>
                        <a:off x="6649085" y="472440"/>
                        <a:ext cx="303530" cy="205740"/>
                      </a:xfrm>
                      <a:prstGeom prst="rect">
                        <a:avLst/>
                      </a:prstGeom>
                    </p:spPr>
                  </p:pic>
                </p:oleObj>
              </mc:Fallback>
            </mc:AlternateContent>
          </a:graphicData>
        </a:graphic>
      </p:graphicFrame>
      <p:graphicFrame>
        <p:nvGraphicFramePr>
          <p:cNvPr id="72" name="对象 71">
            <a:hlinkClick r:id="" action="ppaction://ole?verb="/>
          </p:cNvPr>
          <p:cNvGraphicFramePr>
            <a:graphicFrameLocks noChangeAspect="1"/>
          </p:cNvGraphicFramePr>
          <p:nvPr/>
        </p:nvGraphicFramePr>
        <p:xfrm>
          <a:off x="7661910" y="1310005"/>
          <a:ext cx="107315" cy="186690"/>
        </p:xfrm>
        <a:graphic>
          <a:graphicData uri="http://schemas.openxmlformats.org/presentationml/2006/ole">
            <mc:AlternateContent xmlns:mc="http://schemas.openxmlformats.org/markup-compatibility/2006">
              <mc:Choice xmlns:v="urn:schemas-microsoft-com:vml" Requires="v">
                <p:oleObj spid="_x0000_s73" name="" r:id="rId19" imgW="88265" imgH="152400" progId="Equation.KSEE3">
                  <p:embed/>
                </p:oleObj>
              </mc:Choice>
              <mc:Fallback>
                <p:oleObj name="" r:id="rId19" imgW="88265" imgH="152400" progId="Equation.KSEE3">
                  <p:embed/>
                  <p:pic>
                    <p:nvPicPr>
                      <p:cNvPr id="0" name="图片 1024"/>
                      <p:cNvPicPr/>
                      <p:nvPr/>
                    </p:nvPicPr>
                    <p:blipFill>
                      <a:blip r:embed="rId20"/>
                      <a:stretch>
                        <a:fillRect/>
                      </a:stretch>
                    </p:blipFill>
                    <p:spPr>
                      <a:xfrm>
                        <a:off x="7661910" y="1310005"/>
                        <a:ext cx="107315" cy="186690"/>
                      </a:xfrm>
                      <a:prstGeom prst="rect">
                        <a:avLst/>
                      </a:prstGeom>
                    </p:spPr>
                  </p:pic>
                </p:oleObj>
              </mc:Fallback>
            </mc:AlternateContent>
          </a:graphicData>
        </a:graphic>
      </p:graphicFrame>
      <p:cxnSp>
        <p:nvCxnSpPr>
          <p:cNvPr id="74" name="直接连接符 73"/>
          <p:cNvCxnSpPr/>
          <p:nvPr/>
        </p:nvCxnSpPr>
        <p:spPr>
          <a:xfrm flipV="1">
            <a:off x="6597650" y="89154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cxnSp>
        <p:nvCxnSpPr>
          <p:cNvPr id="75" name="直接连接符 74"/>
          <p:cNvCxnSpPr/>
          <p:nvPr/>
        </p:nvCxnSpPr>
        <p:spPr>
          <a:xfrm flipH="1" flipV="1">
            <a:off x="7033260" y="89154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graphicFrame>
        <p:nvGraphicFramePr>
          <p:cNvPr id="76" name="对象 75">
            <a:hlinkClick r:id="" action="ppaction://ole?verb="/>
          </p:cNvPr>
          <p:cNvGraphicFramePr>
            <a:graphicFrameLocks noChangeAspect="1"/>
          </p:cNvGraphicFramePr>
          <p:nvPr/>
        </p:nvGraphicFramePr>
        <p:xfrm>
          <a:off x="6013133" y="1535430"/>
          <a:ext cx="1233170" cy="163830"/>
        </p:xfrm>
        <a:graphic>
          <a:graphicData uri="http://schemas.openxmlformats.org/presentationml/2006/ole">
            <mc:AlternateContent xmlns:mc="http://schemas.openxmlformats.org/markup-compatibility/2006">
              <mc:Choice xmlns:v="urn:schemas-microsoft-com:vml" Requires="v">
                <p:oleObj spid="_x0000_s77" name="" r:id="rId21" imgW="1562100" imgH="203200" progId="Equation.KSEE3">
                  <p:embed/>
                </p:oleObj>
              </mc:Choice>
              <mc:Fallback>
                <p:oleObj name="" r:id="rId21" imgW="1562100" imgH="203200" progId="Equation.KSEE3">
                  <p:embed/>
                  <p:pic>
                    <p:nvPicPr>
                      <p:cNvPr id="0" name="图片 1024"/>
                      <p:cNvPicPr/>
                      <p:nvPr/>
                    </p:nvPicPr>
                    <p:blipFill>
                      <a:blip r:embed="rId22"/>
                      <a:stretch>
                        <a:fillRect/>
                      </a:stretch>
                    </p:blipFill>
                    <p:spPr>
                      <a:xfrm>
                        <a:off x="6013133" y="1535430"/>
                        <a:ext cx="1233170" cy="163830"/>
                      </a:xfrm>
                      <a:prstGeom prst="rect">
                        <a:avLst/>
                      </a:prstGeom>
                    </p:spPr>
                  </p:pic>
                </p:oleObj>
              </mc:Fallback>
            </mc:AlternateContent>
          </a:graphicData>
        </a:graphic>
      </p:graphicFrame>
      <p:pic>
        <p:nvPicPr>
          <p:cNvPr id="126" name="图片 125"/>
          <p:cNvPicPr>
            <a:picLocks noChangeAspect="1"/>
          </p:cNvPicPr>
          <p:nvPr/>
        </p:nvPicPr>
        <p:blipFill>
          <a:blip r:embed="rId23"/>
          <a:stretch>
            <a:fillRect/>
          </a:stretch>
        </p:blipFill>
        <p:spPr>
          <a:xfrm>
            <a:off x="10033000" y="662305"/>
            <a:ext cx="746125" cy="647700"/>
          </a:xfrm>
          <a:prstGeom prst="rect">
            <a:avLst/>
          </a:prstGeom>
        </p:spPr>
      </p:pic>
      <p:cxnSp>
        <p:nvCxnSpPr>
          <p:cNvPr id="96" name="直接箭头连接符 95"/>
          <p:cNvCxnSpPr/>
          <p:nvPr/>
        </p:nvCxnSpPr>
        <p:spPr>
          <a:xfrm flipV="1">
            <a:off x="9271635" y="130619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97" name="直接箭头连接符 96"/>
          <p:cNvCxnSpPr/>
          <p:nvPr/>
        </p:nvCxnSpPr>
        <p:spPr>
          <a:xfrm flipV="1">
            <a:off x="10423525" y="50435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98" name="对象 97">
            <a:hlinkClick r:id="" action="ppaction://ole?verb="/>
          </p:cNvPr>
          <p:cNvGraphicFramePr>
            <a:graphicFrameLocks noChangeAspect="1"/>
          </p:cNvGraphicFramePr>
          <p:nvPr/>
        </p:nvGraphicFramePr>
        <p:xfrm>
          <a:off x="10443210" y="504190"/>
          <a:ext cx="367030" cy="205740"/>
        </p:xfrm>
        <a:graphic>
          <a:graphicData uri="http://schemas.openxmlformats.org/presentationml/2006/ole">
            <mc:AlternateContent xmlns:mc="http://schemas.openxmlformats.org/markup-compatibility/2006">
              <mc:Choice xmlns:v="urn:schemas-microsoft-com:vml" Requires="v">
                <p:oleObj spid="_x0000_s99" name="" r:id="rId24" imgW="368300" imgH="203200" progId="Equation.KSEE3">
                  <p:embed/>
                </p:oleObj>
              </mc:Choice>
              <mc:Fallback>
                <p:oleObj name="" r:id="rId24" imgW="368300" imgH="203200" progId="Equation.KSEE3">
                  <p:embed/>
                  <p:pic>
                    <p:nvPicPr>
                      <p:cNvPr id="0" name="图片 1024"/>
                      <p:cNvPicPr/>
                      <p:nvPr/>
                    </p:nvPicPr>
                    <p:blipFill>
                      <a:blip r:embed="rId25"/>
                      <a:stretch>
                        <a:fillRect/>
                      </a:stretch>
                    </p:blipFill>
                    <p:spPr>
                      <a:xfrm>
                        <a:off x="10443210" y="504190"/>
                        <a:ext cx="367030" cy="205740"/>
                      </a:xfrm>
                      <a:prstGeom prst="rect">
                        <a:avLst/>
                      </a:prstGeom>
                    </p:spPr>
                  </p:pic>
                </p:oleObj>
              </mc:Fallback>
            </mc:AlternateContent>
          </a:graphicData>
        </a:graphic>
      </p:graphicFrame>
      <p:graphicFrame>
        <p:nvGraphicFramePr>
          <p:cNvPr id="100" name="对象 99">
            <a:hlinkClick r:id="" action="ppaction://ole?verb="/>
          </p:cNvPr>
          <p:cNvGraphicFramePr>
            <a:graphicFrameLocks noChangeAspect="1"/>
          </p:cNvGraphicFramePr>
          <p:nvPr/>
        </p:nvGraphicFramePr>
        <p:xfrm>
          <a:off x="11448733" y="1349375"/>
          <a:ext cx="185420" cy="171450"/>
        </p:xfrm>
        <a:graphic>
          <a:graphicData uri="http://schemas.openxmlformats.org/presentationml/2006/ole">
            <mc:AlternateContent xmlns:mc="http://schemas.openxmlformats.org/markup-compatibility/2006">
              <mc:Choice xmlns:v="urn:schemas-microsoft-com:vml" Requires="v">
                <p:oleObj spid="_x0000_s101" name="" r:id="rId26" imgW="152400" imgH="139700" progId="Equation.KSEE3">
                  <p:embed/>
                </p:oleObj>
              </mc:Choice>
              <mc:Fallback>
                <p:oleObj name="" r:id="rId26" imgW="152400" imgH="139700" progId="Equation.KSEE3">
                  <p:embed/>
                  <p:pic>
                    <p:nvPicPr>
                      <p:cNvPr id="0" name="图片 1024"/>
                      <p:cNvPicPr/>
                      <p:nvPr/>
                    </p:nvPicPr>
                    <p:blipFill>
                      <a:blip r:embed="rId27"/>
                      <a:stretch>
                        <a:fillRect/>
                      </a:stretch>
                    </p:blipFill>
                    <p:spPr>
                      <a:xfrm>
                        <a:off x="11448733" y="1349375"/>
                        <a:ext cx="185420" cy="171450"/>
                      </a:xfrm>
                      <a:prstGeom prst="rect">
                        <a:avLst/>
                      </a:prstGeom>
                    </p:spPr>
                  </p:pic>
                </p:oleObj>
              </mc:Fallback>
            </mc:AlternateContent>
          </a:graphicData>
        </a:graphic>
      </p:graphicFrame>
      <p:graphicFrame>
        <p:nvGraphicFramePr>
          <p:cNvPr id="106" name="对象 105">
            <a:hlinkClick r:id="" action="ppaction://ole?verb="/>
          </p:cNvPr>
          <p:cNvGraphicFramePr>
            <a:graphicFrameLocks noChangeAspect="1"/>
          </p:cNvGraphicFramePr>
          <p:nvPr/>
        </p:nvGraphicFramePr>
        <p:xfrm>
          <a:off x="10203815" y="1555750"/>
          <a:ext cx="511175" cy="163830"/>
        </p:xfrm>
        <a:graphic>
          <a:graphicData uri="http://schemas.openxmlformats.org/presentationml/2006/ole">
            <mc:AlternateContent xmlns:mc="http://schemas.openxmlformats.org/markup-compatibility/2006">
              <mc:Choice xmlns:v="urn:schemas-microsoft-com:vml" Requires="v">
                <p:oleObj spid="_x0000_s107" name="" r:id="rId28" imgW="647700" imgH="203200" progId="Equation.KSEE3">
                  <p:embed/>
                </p:oleObj>
              </mc:Choice>
              <mc:Fallback>
                <p:oleObj name="" r:id="rId28" imgW="647700" imgH="203200" progId="Equation.KSEE3">
                  <p:embed/>
                  <p:pic>
                    <p:nvPicPr>
                      <p:cNvPr id="0" name="图片 1024"/>
                      <p:cNvPicPr/>
                      <p:nvPr/>
                    </p:nvPicPr>
                    <p:blipFill>
                      <a:blip r:embed="rId29"/>
                      <a:stretch>
                        <a:fillRect/>
                      </a:stretch>
                    </p:blipFill>
                    <p:spPr>
                      <a:xfrm>
                        <a:off x="10203815" y="1555750"/>
                        <a:ext cx="511175" cy="163830"/>
                      </a:xfrm>
                      <a:prstGeom prst="rect">
                        <a:avLst/>
                      </a:prstGeom>
                    </p:spPr>
                  </p:pic>
                </p:oleObj>
              </mc:Fallback>
            </mc:AlternateContent>
          </a:graphicData>
        </a:graphic>
      </p:graphicFrame>
      <p:cxnSp>
        <p:nvCxnSpPr>
          <p:cNvPr id="78" name="直接箭头连接符 77"/>
          <p:cNvCxnSpPr/>
          <p:nvPr/>
        </p:nvCxnSpPr>
        <p:spPr>
          <a:xfrm flipH="1">
            <a:off x="8185785" y="1061720"/>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79" name="直接箭头连接符 78"/>
          <p:cNvCxnSpPr/>
          <p:nvPr/>
        </p:nvCxnSpPr>
        <p:spPr>
          <a:xfrm flipV="1">
            <a:off x="5428615" y="3247390"/>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V="1">
            <a:off x="6580505" y="2445545"/>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81" name="对象 80">
            <a:hlinkClick r:id="" action="ppaction://ole?verb="/>
          </p:cNvPr>
          <p:cNvGraphicFramePr>
            <a:graphicFrameLocks noChangeAspect="1"/>
          </p:cNvGraphicFramePr>
          <p:nvPr/>
        </p:nvGraphicFramePr>
        <p:xfrm>
          <a:off x="6612890" y="2445385"/>
          <a:ext cx="341630" cy="205740"/>
        </p:xfrm>
        <a:graphic>
          <a:graphicData uri="http://schemas.openxmlformats.org/presentationml/2006/ole">
            <mc:AlternateContent xmlns:mc="http://schemas.openxmlformats.org/markup-compatibility/2006">
              <mc:Choice xmlns:v="urn:schemas-microsoft-com:vml" Requires="v">
                <p:oleObj spid="_x0000_s82" name="" r:id="rId30" imgW="342900" imgH="203200" progId="Equation.KSEE3">
                  <p:embed/>
                </p:oleObj>
              </mc:Choice>
              <mc:Fallback>
                <p:oleObj name="" r:id="rId30" imgW="342900" imgH="203200" progId="Equation.KSEE3">
                  <p:embed/>
                  <p:pic>
                    <p:nvPicPr>
                      <p:cNvPr id="0" name="图片 1024"/>
                      <p:cNvPicPr/>
                      <p:nvPr/>
                    </p:nvPicPr>
                    <p:blipFill>
                      <a:blip r:embed="rId31"/>
                      <a:stretch>
                        <a:fillRect/>
                      </a:stretch>
                    </p:blipFill>
                    <p:spPr>
                      <a:xfrm>
                        <a:off x="6612890" y="2445385"/>
                        <a:ext cx="341630" cy="205740"/>
                      </a:xfrm>
                      <a:prstGeom prst="rect">
                        <a:avLst/>
                      </a:prstGeom>
                    </p:spPr>
                  </p:pic>
                </p:oleObj>
              </mc:Fallback>
            </mc:AlternateContent>
          </a:graphicData>
        </a:graphic>
      </p:graphicFrame>
      <p:graphicFrame>
        <p:nvGraphicFramePr>
          <p:cNvPr id="83" name="对象 82">
            <a:hlinkClick r:id="" action="ppaction://ole?verb="/>
          </p:cNvPr>
          <p:cNvGraphicFramePr>
            <a:graphicFrameLocks noChangeAspect="1"/>
          </p:cNvGraphicFramePr>
          <p:nvPr/>
        </p:nvGraphicFramePr>
        <p:xfrm>
          <a:off x="7644765" y="3282950"/>
          <a:ext cx="107315" cy="186690"/>
        </p:xfrm>
        <a:graphic>
          <a:graphicData uri="http://schemas.openxmlformats.org/presentationml/2006/ole">
            <mc:AlternateContent xmlns:mc="http://schemas.openxmlformats.org/markup-compatibility/2006">
              <mc:Choice xmlns:v="urn:schemas-microsoft-com:vml" Requires="v">
                <p:oleObj spid="_x0000_s84" name="" r:id="rId32" imgW="88265" imgH="152400" progId="Equation.KSEE3">
                  <p:embed/>
                </p:oleObj>
              </mc:Choice>
              <mc:Fallback>
                <p:oleObj name="" r:id="rId32" imgW="88265" imgH="152400" progId="Equation.KSEE3">
                  <p:embed/>
                  <p:pic>
                    <p:nvPicPr>
                      <p:cNvPr id="0" name="图片 1024"/>
                      <p:cNvPicPr/>
                      <p:nvPr/>
                    </p:nvPicPr>
                    <p:blipFill>
                      <a:blip r:embed="rId20"/>
                      <a:stretch>
                        <a:fillRect/>
                      </a:stretch>
                    </p:blipFill>
                    <p:spPr>
                      <a:xfrm>
                        <a:off x="7644765" y="3282950"/>
                        <a:ext cx="107315" cy="186690"/>
                      </a:xfrm>
                      <a:prstGeom prst="rect">
                        <a:avLst/>
                      </a:prstGeom>
                    </p:spPr>
                  </p:pic>
                </p:oleObj>
              </mc:Fallback>
            </mc:AlternateContent>
          </a:graphicData>
        </a:graphic>
      </p:graphicFrame>
      <p:cxnSp>
        <p:nvCxnSpPr>
          <p:cNvPr id="85" name="直接连接符 84"/>
          <p:cNvCxnSpPr/>
          <p:nvPr/>
        </p:nvCxnSpPr>
        <p:spPr>
          <a:xfrm flipV="1">
            <a:off x="6580505" y="2864485"/>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86" name="直接连接符 85"/>
          <p:cNvCxnSpPr/>
          <p:nvPr/>
        </p:nvCxnSpPr>
        <p:spPr>
          <a:xfrm flipH="1" flipV="1">
            <a:off x="7016115" y="2864485"/>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graphicFrame>
        <p:nvGraphicFramePr>
          <p:cNvPr id="87" name="对象 86">
            <a:hlinkClick r:id="" action="ppaction://ole?verb="/>
          </p:cNvPr>
          <p:cNvGraphicFramePr>
            <a:graphicFrameLocks noChangeAspect="1"/>
          </p:cNvGraphicFramePr>
          <p:nvPr/>
        </p:nvGraphicFramePr>
        <p:xfrm>
          <a:off x="6181090" y="3566795"/>
          <a:ext cx="871855" cy="163830"/>
        </p:xfrm>
        <a:graphic>
          <a:graphicData uri="http://schemas.openxmlformats.org/presentationml/2006/ole">
            <mc:AlternateContent xmlns:mc="http://schemas.openxmlformats.org/markup-compatibility/2006">
              <mc:Choice xmlns:v="urn:schemas-microsoft-com:vml" Requires="v">
                <p:oleObj spid="_x0000_s88" name="" r:id="rId33" imgW="1104900" imgH="203200" progId="Equation.KSEE3">
                  <p:embed/>
                </p:oleObj>
              </mc:Choice>
              <mc:Fallback>
                <p:oleObj name="" r:id="rId33" imgW="1104900" imgH="203200" progId="Equation.KSEE3">
                  <p:embed/>
                  <p:pic>
                    <p:nvPicPr>
                      <p:cNvPr id="0" name="图片 1024"/>
                      <p:cNvPicPr/>
                      <p:nvPr/>
                    </p:nvPicPr>
                    <p:blipFill>
                      <a:blip r:embed="rId34"/>
                      <a:stretch>
                        <a:fillRect/>
                      </a:stretch>
                    </p:blipFill>
                    <p:spPr>
                      <a:xfrm>
                        <a:off x="6181090" y="3566795"/>
                        <a:ext cx="871855" cy="163830"/>
                      </a:xfrm>
                      <a:prstGeom prst="rect">
                        <a:avLst/>
                      </a:prstGeom>
                    </p:spPr>
                  </p:pic>
                </p:oleObj>
              </mc:Fallback>
            </mc:AlternateContent>
          </a:graphicData>
        </a:graphic>
      </p:graphicFrame>
      <p:cxnSp>
        <p:nvCxnSpPr>
          <p:cNvPr id="89" name="直接连接符 88"/>
          <p:cNvCxnSpPr/>
          <p:nvPr/>
        </p:nvCxnSpPr>
        <p:spPr>
          <a:xfrm flipH="1" flipV="1">
            <a:off x="6797040" y="3055045"/>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0" name="直接连接符 89"/>
          <p:cNvCxnSpPr/>
          <p:nvPr/>
        </p:nvCxnSpPr>
        <p:spPr>
          <a:xfrm flipH="1" flipV="1">
            <a:off x="7014845" y="2862005"/>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1" name="直接连接符 90"/>
          <p:cNvCxnSpPr/>
          <p:nvPr/>
        </p:nvCxnSpPr>
        <p:spPr>
          <a:xfrm flipH="1" flipV="1">
            <a:off x="7231380" y="3055045"/>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2" name="直接连接符 91"/>
          <p:cNvCxnSpPr/>
          <p:nvPr/>
        </p:nvCxnSpPr>
        <p:spPr>
          <a:xfrm flipV="1">
            <a:off x="6689090" y="3149025"/>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3" name="直接连接符 92"/>
          <p:cNvCxnSpPr/>
          <p:nvPr/>
        </p:nvCxnSpPr>
        <p:spPr>
          <a:xfrm flipH="1" flipV="1">
            <a:off x="6906260" y="2961065"/>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4" name="直接连接符 93"/>
          <p:cNvCxnSpPr/>
          <p:nvPr/>
        </p:nvCxnSpPr>
        <p:spPr>
          <a:xfrm flipV="1">
            <a:off x="7125970" y="2964240"/>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95" name="直接连接符 94"/>
          <p:cNvCxnSpPr/>
          <p:nvPr/>
        </p:nvCxnSpPr>
        <p:spPr>
          <a:xfrm flipH="1" flipV="1">
            <a:off x="7343140" y="3150295"/>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102" name="对象 101">
            <a:hlinkClick r:id="" action="ppaction://ole?verb="/>
          </p:cNvPr>
          <p:cNvGraphicFramePr>
            <a:graphicFrameLocks noChangeAspect="1"/>
          </p:cNvGraphicFramePr>
          <p:nvPr/>
        </p:nvGraphicFramePr>
        <p:xfrm>
          <a:off x="6701155" y="3247390"/>
          <a:ext cx="93980" cy="136525"/>
        </p:xfrm>
        <a:graphic>
          <a:graphicData uri="http://schemas.openxmlformats.org/presentationml/2006/ole">
            <mc:AlternateContent xmlns:mc="http://schemas.openxmlformats.org/markup-compatibility/2006">
              <mc:Choice xmlns:v="urn:schemas-microsoft-com:vml" Requires="v">
                <p:oleObj spid="_x0000_s103" name="" r:id="rId35" imgW="152400" imgH="228600" progId="Equation.KSEE3">
                  <p:embed/>
                </p:oleObj>
              </mc:Choice>
              <mc:Fallback>
                <p:oleObj name="" r:id="rId35" imgW="152400" imgH="228600" progId="Equation.KSEE3">
                  <p:embed/>
                  <p:pic>
                    <p:nvPicPr>
                      <p:cNvPr id="0" name="图片 1024"/>
                      <p:cNvPicPr/>
                      <p:nvPr/>
                    </p:nvPicPr>
                    <p:blipFill>
                      <a:blip r:embed="rId36"/>
                      <a:stretch>
                        <a:fillRect/>
                      </a:stretch>
                    </p:blipFill>
                    <p:spPr>
                      <a:xfrm>
                        <a:off x="6701155" y="3247390"/>
                        <a:ext cx="93980" cy="136525"/>
                      </a:xfrm>
                      <a:prstGeom prst="rect">
                        <a:avLst/>
                      </a:prstGeom>
                    </p:spPr>
                  </p:pic>
                </p:oleObj>
              </mc:Fallback>
            </mc:AlternateContent>
          </a:graphicData>
        </a:graphic>
      </p:graphicFrame>
      <p:pic>
        <p:nvPicPr>
          <p:cNvPr id="130" name="图片 129"/>
          <p:cNvPicPr>
            <a:picLocks noChangeAspect="1"/>
          </p:cNvPicPr>
          <p:nvPr/>
        </p:nvPicPr>
        <p:blipFill>
          <a:blip r:embed="rId23"/>
          <a:stretch>
            <a:fillRect/>
          </a:stretch>
        </p:blipFill>
        <p:spPr>
          <a:xfrm>
            <a:off x="10930890" y="2598420"/>
            <a:ext cx="746125" cy="647700"/>
          </a:xfrm>
          <a:prstGeom prst="rect">
            <a:avLst/>
          </a:prstGeom>
        </p:spPr>
      </p:pic>
      <p:pic>
        <p:nvPicPr>
          <p:cNvPr id="129" name="图片 128"/>
          <p:cNvPicPr>
            <a:picLocks noChangeAspect="1"/>
          </p:cNvPicPr>
          <p:nvPr/>
        </p:nvPicPr>
        <p:blipFill>
          <a:blip r:embed="rId23"/>
          <a:stretch>
            <a:fillRect/>
          </a:stretch>
        </p:blipFill>
        <p:spPr>
          <a:xfrm>
            <a:off x="10090150" y="2597150"/>
            <a:ext cx="746125" cy="647700"/>
          </a:xfrm>
          <a:prstGeom prst="rect">
            <a:avLst/>
          </a:prstGeom>
        </p:spPr>
      </p:pic>
      <p:cxnSp>
        <p:nvCxnSpPr>
          <p:cNvPr id="111" name="直接箭头连接符 110"/>
          <p:cNvCxnSpPr/>
          <p:nvPr/>
        </p:nvCxnSpPr>
        <p:spPr>
          <a:xfrm flipV="1">
            <a:off x="9020810" y="3243580"/>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2" name="直接箭头连接符 111"/>
          <p:cNvCxnSpPr/>
          <p:nvPr/>
        </p:nvCxnSpPr>
        <p:spPr>
          <a:xfrm flipV="1">
            <a:off x="10480040" y="2441735"/>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3" name="对象 112">
            <a:hlinkClick r:id="" action="ppaction://ole?verb="/>
          </p:cNvPr>
          <p:cNvGraphicFramePr>
            <a:graphicFrameLocks noChangeAspect="1"/>
          </p:cNvGraphicFramePr>
          <p:nvPr/>
        </p:nvGraphicFramePr>
        <p:xfrm>
          <a:off x="10504805" y="2391728"/>
          <a:ext cx="519430" cy="231775"/>
        </p:xfrm>
        <a:graphic>
          <a:graphicData uri="http://schemas.openxmlformats.org/presentationml/2006/ole">
            <mc:AlternateContent xmlns:mc="http://schemas.openxmlformats.org/markup-compatibility/2006">
              <mc:Choice xmlns:v="urn:schemas-microsoft-com:vml" Requires="v">
                <p:oleObj spid="_x0000_s114" name="" r:id="rId37" imgW="520700" imgH="228600" progId="Equation.KSEE3">
                  <p:embed/>
                </p:oleObj>
              </mc:Choice>
              <mc:Fallback>
                <p:oleObj name="" r:id="rId37" imgW="520700" imgH="228600" progId="Equation.KSEE3">
                  <p:embed/>
                  <p:pic>
                    <p:nvPicPr>
                      <p:cNvPr id="0" name="图片 1024"/>
                      <p:cNvPicPr/>
                      <p:nvPr/>
                    </p:nvPicPr>
                    <p:blipFill>
                      <a:blip r:embed="rId38"/>
                      <a:stretch>
                        <a:fillRect/>
                      </a:stretch>
                    </p:blipFill>
                    <p:spPr>
                      <a:xfrm>
                        <a:off x="10504805" y="2391728"/>
                        <a:ext cx="519430" cy="23177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11676698" y="3280410"/>
          <a:ext cx="185420" cy="171450"/>
        </p:xfrm>
        <a:graphic>
          <a:graphicData uri="http://schemas.openxmlformats.org/presentationml/2006/ole">
            <mc:AlternateContent xmlns:mc="http://schemas.openxmlformats.org/markup-compatibility/2006">
              <mc:Choice xmlns:v="urn:schemas-microsoft-com:vml" Requires="v">
                <p:oleObj spid="_x0000_s123" name="" r:id="rId39" imgW="152400" imgH="139700" progId="Equation.KSEE3">
                  <p:embed/>
                </p:oleObj>
              </mc:Choice>
              <mc:Fallback>
                <p:oleObj name="" r:id="rId39" imgW="152400" imgH="139700" progId="Equation.KSEE3">
                  <p:embed/>
                  <p:pic>
                    <p:nvPicPr>
                      <p:cNvPr id="0" name="图片 1024"/>
                      <p:cNvPicPr/>
                      <p:nvPr/>
                    </p:nvPicPr>
                    <p:blipFill>
                      <a:blip r:embed="rId27"/>
                      <a:stretch>
                        <a:fillRect/>
                      </a:stretch>
                    </p:blipFill>
                    <p:spPr>
                      <a:xfrm>
                        <a:off x="11676698" y="3280410"/>
                        <a:ext cx="185420" cy="171450"/>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10118090" y="3605530"/>
          <a:ext cx="871855" cy="163830"/>
        </p:xfrm>
        <a:graphic>
          <a:graphicData uri="http://schemas.openxmlformats.org/presentationml/2006/ole">
            <mc:AlternateContent xmlns:mc="http://schemas.openxmlformats.org/markup-compatibility/2006">
              <mc:Choice xmlns:v="urn:schemas-microsoft-com:vml" Requires="v">
                <p:oleObj spid="_x0000_s125" name="" r:id="rId40" imgW="1104900" imgH="203200" progId="Equation.KSEE3">
                  <p:embed/>
                </p:oleObj>
              </mc:Choice>
              <mc:Fallback>
                <p:oleObj name="" r:id="rId40" imgW="1104900" imgH="203200" progId="Equation.KSEE3">
                  <p:embed/>
                  <p:pic>
                    <p:nvPicPr>
                      <p:cNvPr id="0" name="图片 1024"/>
                      <p:cNvPicPr/>
                      <p:nvPr/>
                    </p:nvPicPr>
                    <p:blipFill>
                      <a:blip r:embed="rId41"/>
                      <a:stretch>
                        <a:fillRect/>
                      </a:stretch>
                    </p:blipFill>
                    <p:spPr>
                      <a:xfrm>
                        <a:off x="10118090" y="3605530"/>
                        <a:ext cx="871855" cy="163830"/>
                      </a:xfrm>
                      <a:prstGeom prst="rect">
                        <a:avLst/>
                      </a:prstGeom>
                    </p:spPr>
                  </p:pic>
                </p:oleObj>
              </mc:Fallback>
            </mc:AlternateContent>
          </a:graphicData>
        </a:graphic>
      </p:graphicFrame>
      <p:pic>
        <p:nvPicPr>
          <p:cNvPr id="131" name="图片 130"/>
          <p:cNvPicPr>
            <a:picLocks noChangeAspect="1"/>
          </p:cNvPicPr>
          <p:nvPr/>
        </p:nvPicPr>
        <p:blipFill>
          <a:blip r:embed="rId23"/>
          <a:stretch>
            <a:fillRect/>
          </a:stretch>
        </p:blipFill>
        <p:spPr>
          <a:xfrm>
            <a:off x="9223375" y="2590165"/>
            <a:ext cx="746125" cy="647700"/>
          </a:xfrm>
          <a:prstGeom prst="rect">
            <a:avLst/>
          </a:prstGeom>
        </p:spPr>
      </p:pic>
      <p:graphicFrame>
        <p:nvGraphicFramePr>
          <p:cNvPr id="132" name="对象 131">
            <a:hlinkClick r:id="" action="ppaction://ole?verb="/>
          </p:cNvPr>
          <p:cNvGraphicFramePr>
            <a:graphicFrameLocks noChangeAspect="1"/>
          </p:cNvGraphicFramePr>
          <p:nvPr/>
        </p:nvGraphicFramePr>
        <p:xfrm>
          <a:off x="11200765" y="3239770"/>
          <a:ext cx="300990" cy="224790"/>
        </p:xfrm>
        <a:graphic>
          <a:graphicData uri="http://schemas.openxmlformats.org/presentationml/2006/ole">
            <mc:AlternateContent xmlns:mc="http://schemas.openxmlformats.org/markup-compatibility/2006">
              <mc:Choice xmlns:v="urn:schemas-microsoft-com:vml" Requires="v">
                <p:oleObj spid="_x0000_s133" name="" r:id="rId42" imgW="558800" imgH="431800" progId="Equation.KSEE3">
                  <p:embed/>
                </p:oleObj>
              </mc:Choice>
              <mc:Fallback>
                <p:oleObj name="" r:id="rId42" imgW="558800" imgH="431800" progId="Equation.KSEE3">
                  <p:embed/>
                  <p:pic>
                    <p:nvPicPr>
                      <p:cNvPr id="0" name="图片 1024"/>
                      <p:cNvPicPr/>
                      <p:nvPr/>
                    </p:nvPicPr>
                    <p:blipFill>
                      <a:blip r:embed="rId43"/>
                      <a:stretch>
                        <a:fillRect/>
                      </a:stretch>
                    </p:blipFill>
                    <p:spPr>
                      <a:xfrm>
                        <a:off x="11200765" y="3239770"/>
                        <a:ext cx="300990" cy="224790"/>
                      </a:xfrm>
                      <a:prstGeom prst="rect">
                        <a:avLst/>
                      </a:prstGeom>
                    </p:spPr>
                  </p:pic>
                </p:oleObj>
              </mc:Fallback>
            </mc:AlternateContent>
          </a:graphicData>
        </a:graphic>
      </p:graphicFrame>
      <p:cxnSp>
        <p:nvCxnSpPr>
          <p:cNvPr id="104" name="直接箭头连接符 103"/>
          <p:cNvCxnSpPr/>
          <p:nvPr/>
        </p:nvCxnSpPr>
        <p:spPr>
          <a:xfrm flipV="1">
            <a:off x="8098790" y="286956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5" name="直接箭头连接符 114"/>
          <p:cNvCxnSpPr/>
          <p:nvPr/>
        </p:nvCxnSpPr>
        <p:spPr>
          <a:xfrm flipH="1">
            <a:off x="8084820" y="292417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6" name="直接箭头连接符 115"/>
          <p:cNvCxnSpPr/>
          <p:nvPr/>
        </p:nvCxnSpPr>
        <p:spPr>
          <a:xfrm flipV="1">
            <a:off x="5445760" y="610806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7" name="直接箭头连接符 116"/>
          <p:cNvCxnSpPr/>
          <p:nvPr/>
        </p:nvCxnSpPr>
        <p:spPr>
          <a:xfrm flipV="1">
            <a:off x="6597650" y="530622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8" name="对象 117">
            <a:hlinkClick r:id="" action="ppaction://ole?verb="/>
          </p:cNvPr>
          <p:cNvGraphicFramePr>
            <a:graphicFrameLocks noChangeAspect="1"/>
          </p:cNvGraphicFramePr>
          <p:nvPr/>
        </p:nvGraphicFramePr>
        <p:xfrm>
          <a:off x="6630035" y="5286693"/>
          <a:ext cx="341630" cy="244475"/>
        </p:xfrm>
        <a:graphic>
          <a:graphicData uri="http://schemas.openxmlformats.org/presentationml/2006/ole">
            <mc:AlternateContent xmlns:mc="http://schemas.openxmlformats.org/markup-compatibility/2006">
              <mc:Choice xmlns:v="urn:schemas-microsoft-com:vml" Requires="v">
                <p:oleObj spid="_x0000_s119" name="" r:id="rId44" imgW="342900" imgH="241300" progId="Equation.KSEE3">
                  <p:embed/>
                </p:oleObj>
              </mc:Choice>
              <mc:Fallback>
                <p:oleObj name="" r:id="rId44" imgW="342900" imgH="241300" progId="Equation.KSEE3">
                  <p:embed/>
                  <p:pic>
                    <p:nvPicPr>
                      <p:cNvPr id="0" name="图片 1024"/>
                      <p:cNvPicPr/>
                      <p:nvPr/>
                    </p:nvPicPr>
                    <p:blipFill>
                      <a:blip r:embed="rId45"/>
                      <a:stretch>
                        <a:fillRect/>
                      </a:stretch>
                    </p:blipFill>
                    <p:spPr>
                      <a:xfrm>
                        <a:off x="6630035" y="5286693"/>
                        <a:ext cx="341630" cy="244475"/>
                      </a:xfrm>
                      <a:prstGeom prst="rect">
                        <a:avLst/>
                      </a:prstGeom>
                    </p:spPr>
                  </p:pic>
                </p:oleObj>
              </mc:Fallback>
            </mc:AlternateContent>
          </a:graphicData>
        </a:graphic>
      </p:graphicFrame>
      <p:graphicFrame>
        <p:nvGraphicFramePr>
          <p:cNvPr id="120" name="对象 119">
            <a:hlinkClick r:id="" action="ppaction://ole?verb="/>
          </p:cNvPr>
          <p:cNvGraphicFramePr>
            <a:graphicFrameLocks noChangeAspect="1"/>
          </p:cNvGraphicFramePr>
          <p:nvPr/>
        </p:nvGraphicFramePr>
        <p:xfrm>
          <a:off x="7661910" y="6143625"/>
          <a:ext cx="107315" cy="186690"/>
        </p:xfrm>
        <a:graphic>
          <a:graphicData uri="http://schemas.openxmlformats.org/presentationml/2006/ole">
            <mc:AlternateContent xmlns:mc="http://schemas.openxmlformats.org/markup-compatibility/2006">
              <mc:Choice xmlns:v="urn:schemas-microsoft-com:vml" Requires="v">
                <p:oleObj spid="_x0000_s121" name="" r:id="rId46" imgW="88265" imgH="152400" progId="Equation.KSEE3">
                  <p:embed/>
                </p:oleObj>
              </mc:Choice>
              <mc:Fallback>
                <p:oleObj name="" r:id="rId46" imgW="88265" imgH="152400" progId="Equation.KSEE3">
                  <p:embed/>
                  <p:pic>
                    <p:nvPicPr>
                      <p:cNvPr id="0" name="图片 1024"/>
                      <p:cNvPicPr/>
                      <p:nvPr/>
                    </p:nvPicPr>
                    <p:blipFill>
                      <a:blip r:embed="rId20"/>
                      <a:stretch>
                        <a:fillRect/>
                      </a:stretch>
                    </p:blipFill>
                    <p:spPr>
                      <a:xfrm>
                        <a:off x="7661910" y="6143625"/>
                        <a:ext cx="107315" cy="186690"/>
                      </a:xfrm>
                      <a:prstGeom prst="rect">
                        <a:avLst/>
                      </a:prstGeom>
                    </p:spPr>
                  </p:pic>
                </p:oleObj>
              </mc:Fallback>
            </mc:AlternateContent>
          </a:graphicData>
        </a:graphic>
      </p:graphicFrame>
      <p:cxnSp>
        <p:nvCxnSpPr>
          <p:cNvPr id="127" name="直接连接符 126"/>
          <p:cNvCxnSpPr/>
          <p:nvPr/>
        </p:nvCxnSpPr>
        <p:spPr>
          <a:xfrm flipV="1">
            <a:off x="6597650" y="572516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nvCxnSpPr>
        <p:spPr>
          <a:xfrm flipH="1" flipV="1">
            <a:off x="7033260" y="572516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34" name="直接连接符 133"/>
          <p:cNvCxnSpPr/>
          <p:nvPr/>
        </p:nvCxnSpPr>
        <p:spPr>
          <a:xfrm flipH="1" flipV="1">
            <a:off x="6814185" y="591572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5" name="直接连接符 134"/>
          <p:cNvCxnSpPr/>
          <p:nvPr/>
        </p:nvCxnSpPr>
        <p:spPr>
          <a:xfrm flipH="1" flipV="1">
            <a:off x="7031990" y="572268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6" name="直接连接符 135"/>
          <p:cNvCxnSpPr/>
          <p:nvPr/>
        </p:nvCxnSpPr>
        <p:spPr>
          <a:xfrm flipH="1" flipV="1">
            <a:off x="7248525" y="591572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7" name="直接连接符 136"/>
          <p:cNvCxnSpPr/>
          <p:nvPr/>
        </p:nvCxnSpPr>
        <p:spPr>
          <a:xfrm flipV="1">
            <a:off x="6706235" y="600970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8" name="直接连接符 137"/>
          <p:cNvCxnSpPr/>
          <p:nvPr/>
        </p:nvCxnSpPr>
        <p:spPr>
          <a:xfrm flipH="1" flipV="1">
            <a:off x="6923405" y="582174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39" name="直接连接符 138"/>
          <p:cNvCxnSpPr/>
          <p:nvPr/>
        </p:nvCxnSpPr>
        <p:spPr>
          <a:xfrm flipV="1">
            <a:off x="7143115" y="582491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0" name="直接连接符 139"/>
          <p:cNvCxnSpPr/>
          <p:nvPr/>
        </p:nvCxnSpPr>
        <p:spPr>
          <a:xfrm flipH="1" flipV="1">
            <a:off x="7360285" y="601097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1" name="直接连接符 140"/>
          <p:cNvCxnSpPr/>
          <p:nvPr/>
        </p:nvCxnSpPr>
        <p:spPr>
          <a:xfrm flipV="1">
            <a:off x="5723255" y="572135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42" name="直接连接符 141"/>
          <p:cNvCxnSpPr/>
          <p:nvPr/>
        </p:nvCxnSpPr>
        <p:spPr>
          <a:xfrm flipH="1" flipV="1">
            <a:off x="6158865" y="572135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43" name="直接连接符 142"/>
          <p:cNvCxnSpPr/>
          <p:nvPr/>
        </p:nvCxnSpPr>
        <p:spPr>
          <a:xfrm flipH="1" flipV="1">
            <a:off x="5939790" y="591191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4" name="直接连接符 143"/>
          <p:cNvCxnSpPr/>
          <p:nvPr/>
        </p:nvCxnSpPr>
        <p:spPr>
          <a:xfrm flipH="1" flipV="1">
            <a:off x="6157595" y="571887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5" name="直接连接符 144"/>
          <p:cNvCxnSpPr/>
          <p:nvPr/>
        </p:nvCxnSpPr>
        <p:spPr>
          <a:xfrm flipH="1" flipV="1">
            <a:off x="6374130" y="591191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6" name="直接连接符 145"/>
          <p:cNvCxnSpPr/>
          <p:nvPr/>
        </p:nvCxnSpPr>
        <p:spPr>
          <a:xfrm flipV="1">
            <a:off x="5831840" y="600589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7" name="直接连接符 146"/>
          <p:cNvCxnSpPr/>
          <p:nvPr/>
        </p:nvCxnSpPr>
        <p:spPr>
          <a:xfrm flipH="1" flipV="1">
            <a:off x="6049010" y="581793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8" name="直接连接符 147"/>
          <p:cNvCxnSpPr/>
          <p:nvPr/>
        </p:nvCxnSpPr>
        <p:spPr>
          <a:xfrm flipV="1">
            <a:off x="6268720" y="582110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49" name="直接连接符 148"/>
          <p:cNvCxnSpPr/>
          <p:nvPr/>
        </p:nvCxnSpPr>
        <p:spPr>
          <a:xfrm flipH="1" flipV="1">
            <a:off x="6485890" y="600716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50" name="直接连接符 149"/>
          <p:cNvCxnSpPr/>
          <p:nvPr/>
        </p:nvCxnSpPr>
        <p:spPr>
          <a:xfrm flipH="1" flipV="1">
            <a:off x="5284470" y="57238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51" name="直接连接符 150"/>
          <p:cNvCxnSpPr/>
          <p:nvPr/>
        </p:nvCxnSpPr>
        <p:spPr>
          <a:xfrm flipH="1" flipV="1">
            <a:off x="5499735" y="591445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52" name="直接连接符 151"/>
          <p:cNvCxnSpPr/>
          <p:nvPr/>
        </p:nvCxnSpPr>
        <p:spPr>
          <a:xfrm flipH="1" flipV="1">
            <a:off x="5611495" y="600970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153" name="直接连接符 152"/>
          <p:cNvCxnSpPr/>
          <p:nvPr/>
        </p:nvCxnSpPr>
        <p:spPr>
          <a:xfrm flipV="1">
            <a:off x="7466965" y="572516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155" name="直接连接符 154"/>
          <p:cNvCxnSpPr/>
          <p:nvPr/>
        </p:nvCxnSpPr>
        <p:spPr>
          <a:xfrm flipV="1">
            <a:off x="7575550" y="600970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156" name="对象 155">
            <a:hlinkClick r:id="" action="ppaction://ole?verb="/>
          </p:cNvPr>
          <p:cNvGraphicFramePr>
            <a:graphicFrameLocks noChangeAspect="1"/>
          </p:cNvGraphicFramePr>
          <p:nvPr/>
        </p:nvGraphicFramePr>
        <p:xfrm>
          <a:off x="6078220" y="6420485"/>
          <a:ext cx="1111885" cy="163830"/>
        </p:xfrm>
        <a:graphic>
          <a:graphicData uri="http://schemas.openxmlformats.org/presentationml/2006/ole">
            <mc:AlternateContent xmlns:mc="http://schemas.openxmlformats.org/markup-compatibility/2006">
              <mc:Choice xmlns:v="urn:schemas-microsoft-com:vml" Requires="v">
                <p:oleObj spid="_x0000_s157" name="" r:id="rId47" imgW="1409700" imgH="203200" progId="Equation.KSEE3">
                  <p:embed/>
                </p:oleObj>
              </mc:Choice>
              <mc:Fallback>
                <p:oleObj name="" r:id="rId47" imgW="1409700" imgH="203200" progId="Equation.KSEE3">
                  <p:embed/>
                  <p:pic>
                    <p:nvPicPr>
                      <p:cNvPr id="0" name="图片 1024"/>
                      <p:cNvPicPr/>
                      <p:nvPr/>
                    </p:nvPicPr>
                    <p:blipFill>
                      <a:blip r:embed="rId48"/>
                      <a:stretch>
                        <a:fillRect/>
                      </a:stretch>
                    </p:blipFill>
                    <p:spPr>
                      <a:xfrm>
                        <a:off x="6078220" y="6420485"/>
                        <a:ext cx="1111885" cy="163830"/>
                      </a:xfrm>
                      <a:prstGeom prst="rect">
                        <a:avLst/>
                      </a:prstGeom>
                    </p:spPr>
                  </p:pic>
                </p:oleObj>
              </mc:Fallback>
            </mc:AlternateContent>
          </a:graphicData>
        </a:graphic>
      </p:graphicFrame>
      <p:graphicFrame>
        <p:nvGraphicFramePr>
          <p:cNvPr id="158" name="对象 157">
            <a:hlinkClick r:id="" action="ppaction://ole?verb="/>
          </p:cNvPr>
          <p:cNvGraphicFramePr>
            <a:graphicFrameLocks noChangeAspect="1"/>
          </p:cNvGraphicFramePr>
          <p:nvPr/>
        </p:nvGraphicFramePr>
        <p:xfrm>
          <a:off x="6714490" y="6103620"/>
          <a:ext cx="93980" cy="136525"/>
        </p:xfrm>
        <a:graphic>
          <a:graphicData uri="http://schemas.openxmlformats.org/presentationml/2006/ole">
            <mc:AlternateContent xmlns:mc="http://schemas.openxmlformats.org/markup-compatibility/2006">
              <mc:Choice xmlns:v="urn:schemas-microsoft-com:vml" Requires="v">
                <p:oleObj spid="_x0000_s159" name="" r:id="rId49" imgW="152400" imgH="228600" progId="Equation.KSEE3">
                  <p:embed/>
                </p:oleObj>
              </mc:Choice>
              <mc:Fallback>
                <p:oleObj name="" r:id="rId49" imgW="152400" imgH="228600" progId="Equation.KSEE3">
                  <p:embed/>
                  <p:pic>
                    <p:nvPicPr>
                      <p:cNvPr id="0" name="图片 1024"/>
                      <p:cNvPicPr/>
                      <p:nvPr/>
                    </p:nvPicPr>
                    <p:blipFill>
                      <a:blip r:embed="rId36"/>
                      <a:stretch>
                        <a:fillRect/>
                      </a:stretch>
                    </p:blipFill>
                    <p:spPr>
                      <a:xfrm>
                        <a:off x="6714490" y="6103620"/>
                        <a:ext cx="93980" cy="136525"/>
                      </a:xfrm>
                      <a:prstGeom prst="rect">
                        <a:avLst/>
                      </a:prstGeom>
                    </p:spPr>
                  </p:pic>
                </p:oleObj>
              </mc:Fallback>
            </mc:AlternateContent>
          </a:graphicData>
        </a:graphic>
      </p:graphicFrame>
      <p:cxnSp>
        <p:nvCxnSpPr>
          <p:cNvPr id="233" name="直接箭头连接符 232"/>
          <p:cNvCxnSpPr/>
          <p:nvPr/>
        </p:nvCxnSpPr>
        <p:spPr>
          <a:xfrm>
            <a:off x="6597650" y="1790700"/>
            <a:ext cx="3810" cy="52387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234" name="直接箭头连接符 233"/>
          <p:cNvCxnSpPr/>
          <p:nvPr/>
        </p:nvCxnSpPr>
        <p:spPr>
          <a:xfrm>
            <a:off x="10447020" y="1790700"/>
            <a:ext cx="3810" cy="52387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grpSp>
        <p:nvGrpSpPr>
          <p:cNvPr id="235" name="组合 234"/>
          <p:cNvGrpSpPr/>
          <p:nvPr/>
        </p:nvGrpSpPr>
        <p:grpSpPr>
          <a:xfrm>
            <a:off x="10932160" y="5491480"/>
            <a:ext cx="745490" cy="647700"/>
            <a:chOff x="9576" y="7219"/>
            <a:chExt cx="1174" cy="1020"/>
          </a:xfrm>
        </p:grpSpPr>
        <p:pic>
          <p:nvPicPr>
            <p:cNvPr id="236" name="图片 235"/>
            <p:cNvPicPr>
              <a:picLocks noChangeAspect="1"/>
            </p:cNvPicPr>
            <p:nvPr/>
          </p:nvPicPr>
          <p:blipFill>
            <a:blip r:embed="rId23"/>
            <a:stretch>
              <a:fillRect/>
            </a:stretch>
          </p:blipFill>
          <p:spPr>
            <a:xfrm>
              <a:off x="9576" y="7219"/>
              <a:ext cx="1175" cy="1020"/>
            </a:xfrm>
            <a:prstGeom prst="rect">
              <a:avLst/>
            </a:prstGeom>
          </p:spPr>
        </p:pic>
        <p:sp>
          <p:nvSpPr>
            <p:cNvPr id="237" name="矩形 236"/>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8" name="矩形 237"/>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9" name="矩形 238"/>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0" name="矩形 239"/>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1" name="矩形 240"/>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2" name="矩形 241"/>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3" name="矩形 242"/>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4" name="矩形 243"/>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5" name="矩形 244"/>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6" name="矩形 245"/>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7" name="矩形 246"/>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8" name="矩形 247"/>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49" name="组合 248"/>
          <p:cNvGrpSpPr/>
          <p:nvPr/>
        </p:nvGrpSpPr>
        <p:grpSpPr>
          <a:xfrm>
            <a:off x="9220835" y="5490210"/>
            <a:ext cx="745490" cy="647700"/>
            <a:chOff x="9576" y="7219"/>
            <a:chExt cx="1174" cy="1020"/>
          </a:xfrm>
        </p:grpSpPr>
        <p:pic>
          <p:nvPicPr>
            <p:cNvPr id="250" name="图片 249"/>
            <p:cNvPicPr>
              <a:picLocks noChangeAspect="1"/>
            </p:cNvPicPr>
            <p:nvPr/>
          </p:nvPicPr>
          <p:blipFill>
            <a:blip r:embed="rId23"/>
            <a:stretch>
              <a:fillRect/>
            </a:stretch>
          </p:blipFill>
          <p:spPr>
            <a:xfrm>
              <a:off x="9576" y="7219"/>
              <a:ext cx="1175" cy="1020"/>
            </a:xfrm>
            <a:prstGeom prst="rect">
              <a:avLst/>
            </a:prstGeom>
          </p:spPr>
        </p:pic>
        <p:sp>
          <p:nvSpPr>
            <p:cNvPr id="271" name="矩形 270"/>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2" name="矩形 271"/>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3" name="矩形 272"/>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4" name="矩形 273"/>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2" name="矩形 281"/>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3" name="矩形 282"/>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4" name="矩形 283"/>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5" name="矩形 284"/>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6" name="矩形 285"/>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7" name="矩形 286"/>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8" name="矩形 287"/>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9" name="矩形 288"/>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290" name="组合 289"/>
          <p:cNvGrpSpPr/>
          <p:nvPr/>
        </p:nvGrpSpPr>
        <p:grpSpPr>
          <a:xfrm>
            <a:off x="10091420" y="5495925"/>
            <a:ext cx="745490" cy="647700"/>
            <a:chOff x="9576" y="7219"/>
            <a:chExt cx="1174" cy="1020"/>
          </a:xfrm>
        </p:grpSpPr>
        <p:pic>
          <p:nvPicPr>
            <p:cNvPr id="291" name="图片 290"/>
            <p:cNvPicPr>
              <a:picLocks noChangeAspect="1"/>
            </p:cNvPicPr>
            <p:nvPr/>
          </p:nvPicPr>
          <p:blipFill>
            <a:blip r:embed="rId23"/>
            <a:stretch>
              <a:fillRect/>
            </a:stretch>
          </p:blipFill>
          <p:spPr>
            <a:xfrm>
              <a:off x="9576" y="7219"/>
              <a:ext cx="1175" cy="1020"/>
            </a:xfrm>
            <a:prstGeom prst="rect">
              <a:avLst/>
            </a:prstGeom>
          </p:spPr>
        </p:pic>
        <p:sp>
          <p:nvSpPr>
            <p:cNvPr id="292" name="矩形 291"/>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3" name="矩形 292"/>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4" name="矩形 293"/>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5" name="矩形 294"/>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8" name="矩形 297"/>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9" name="矩形 298"/>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0" name="矩形 299"/>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1" name="矩形 300"/>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2" name="矩形 301"/>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3" name="矩形 302"/>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4" name="矩形 303"/>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5" name="矩形 304"/>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306" name="直接箭头连接符 305"/>
          <p:cNvCxnSpPr/>
          <p:nvPr/>
        </p:nvCxnSpPr>
        <p:spPr>
          <a:xfrm flipV="1">
            <a:off x="9020810" y="6141085"/>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07" name="直接箭头连接符 306"/>
          <p:cNvCxnSpPr/>
          <p:nvPr/>
        </p:nvCxnSpPr>
        <p:spPr>
          <a:xfrm flipV="1">
            <a:off x="10480040" y="533924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08" name="对象 307">
            <a:hlinkClick r:id="" action="ppaction://ole?verb="/>
          </p:cNvPr>
          <p:cNvGraphicFramePr>
            <a:graphicFrameLocks noChangeAspect="1"/>
          </p:cNvGraphicFramePr>
          <p:nvPr/>
        </p:nvGraphicFramePr>
        <p:xfrm>
          <a:off x="10506393" y="5262246"/>
          <a:ext cx="329565" cy="245110"/>
        </p:xfrm>
        <a:graphic>
          <a:graphicData uri="http://schemas.openxmlformats.org/presentationml/2006/ole">
            <mc:AlternateContent xmlns:mc="http://schemas.openxmlformats.org/markup-compatibility/2006">
              <mc:Choice xmlns:v="urn:schemas-microsoft-com:vml" Requires="v">
                <p:oleObj spid="_x0000_s309" name="" r:id="rId50" imgW="330200" imgH="241300" progId="Equation.KSEE3">
                  <p:embed/>
                </p:oleObj>
              </mc:Choice>
              <mc:Fallback>
                <p:oleObj name="" r:id="rId50" imgW="330200" imgH="241300" progId="Equation.KSEE3">
                  <p:embed/>
                  <p:pic>
                    <p:nvPicPr>
                      <p:cNvPr id="0" name="图片 1024"/>
                      <p:cNvPicPr/>
                      <p:nvPr/>
                    </p:nvPicPr>
                    <p:blipFill>
                      <a:blip r:embed="rId51"/>
                      <a:stretch>
                        <a:fillRect/>
                      </a:stretch>
                    </p:blipFill>
                    <p:spPr>
                      <a:xfrm>
                        <a:off x="10506393" y="5262246"/>
                        <a:ext cx="329565" cy="245110"/>
                      </a:xfrm>
                      <a:prstGeom prst="rect">
                        <a:avLst/>
                      </a:prstGeom>
                    </p:spPr>
                  </p:pic>
                </p:oleObj>
              </mc:Fallback>
            </mc:AlternateContent>
          </a:graphicData>
        </a:graphic>
      </p:graphicFrame>
      <p:graphicFrame>
        <p:nvGraphicFramePr>
          <p:cNvPr id="310" name="对象 309">
            <a:hlinkClick r:id="" action="ppaction://ole?verb="/>
          </p:cNvPr>
          <p:cNvGraphicFramePr>
            <a:graphicFrameLocks noChangeAspect="1"/>
          </p:cNvGraphicFramePr>
          <p:nvPr/>
        </p:nvGraphicFramePr>
        <p:xfrm>
          <a:off x="11691938" y="6154738"/>
          <a:ext cx="154940" cy="217805"/>
        </p:xfrm>
        <a:graphic>
          <a:graphicData uri="http://schemas.openxmlformats.org/presentationml/2006/ole">
            <mc:AlternateContent xmlns:mc="http://schemas.openxmlformats.org/markup-compatibility/2006">
              <mc:Choice xmlns:v="urn:schemas-microsoft-com:vml" Requires="v">
                <p:oleObj spid="_x0000_s311" name="" r:id="rId52" imgW="127000" imgH="177165" progId="Equation.KSEE3">
                  <p:embed/>
                </p:oleObj>
              </mc:Choice>
              <mc:Fallback>
                <p:oleObj name="" r:id="rId52" imgW="127000" imgH="177165" progId="Equation.KSEE3">
                  <p:embed/>
                  <p:pic>
                    <p:nvPicPr>
                      <p:cNvPr id="0" name="图片 1024"/>
                      <p:cNvPicPr/>
                      <p:nvPr/>
                    </p:nvPicPr>
                    <p:blipFill>
                      <a:blip r:embed="rId53"/>
                      <a:stretch>
                        <a:fillRect/>
                      </a:stretch>
                    </p:blipFill>
                    <p:spPr>
                      <a:xfrm>
                        <a:off x="11691938" y="6154738"/>
                        <a:ext cx="154940" cy="217805"/>
                      </a:xfrm>
                      <a:prstGeom prst="rect">
                        <a:avLst/>
                      </a:prstGeom>
                    </p:spPr>
                  </p:pic>
                </p:oleObj>
              </mc:Fallback>
            </mc:AlternateContent>
          </a:graphicData>
        </a:graphic>
      </p:graphicFrame>
      <p:graphicFrame>
        <p:nvGraphicFramePr>
          <p:cNvPr id="312" name="对象 311">
            <a:hlinkClick r:id="" action="ppaction://ole?verb="/>
          </p:cNvPr>
          <p:cNvGraphicFramePr>
            <a:graphicFrameLocks noChangeAspect="1"/>
          </p:cNvGraphicFramePr>
          <p:nvPr/>
        </p:nvGraphicFramePr>
        <p:xfrm>
          <a:off x="10553383" y="6131243"/>
          <a:ext cx="123825" cy="205105"/>
        </p:xfrm>
        <a:graphic>
          <a:graphicData uri="http://schemas.openxmlformats.org/presentationml/2006/ole">
            <mc:AlternateContent xmlns:mc="http://schemas.openxmlformats.org/markup-compatibility/2006">
              <mc:Choice xmlns:v="urn:schemas-microsoft-com:vml" Requires="v">
                <p:oleObj spid="_x0000_s313" name="" r:id="rId54" imgW="228600" imgH="393700" progId="Equation.KSEE3">
                  <p:embed/>
                </p:oleObj>
              </mc:Choice>
              <mc:Fallback>
                <p:oleObj name="" r:id="rId54" imgW="228600" imgH="393700" progId="Equation.KSEE3">
                  <p:embed/>
                  <p:pic>
                    <p:nvPicPr>
                      <p:cNvPr id="0" name="图片 1024"/>
                      <p:cNvPicPr/>
                      <p:nvPr/>
                    </p:nvPicPr>
                    <p:blipFill>
                      <a:blip r:embed="rId55"/>
                      <a:stretch>
                        <a:fillRect/>
                      </a:stretch>
                    </p:blipFill>
                    <p:spPr>
                      <a:xfrm>
                        <a:off x="10553383" y="6131243"/>
                        <a:ext cx="123825" cy="205105"/>
                      </a:xfrm>
                      <a:prstGeom prst="rect">
                        <a:avLst/>
                      </a:prstGeom>
                    </p:spPr>
                  </p:pic>
                </p:oleObj>
              </mc:Fallback>
            </mc:AlternateContent>
          </a:graphicData>
        </a:graphic>
      </p:graphicFrame>
      <p:graphicFrame>
        <p:nvGraphicFramePr>
          <p:cNvPr id="314" name="对象 313">
            <a:hlinkClick r:id="" action="ppaction://ole?verb="/>
          </p:cNvPr>
          <p:cNvGraphicFramePr>
            <a:graphicFrameLocks noChangeAspect="1"/>
          </p:cNvGraphicFramePr>
          <p:nvPr/>
        </p:nvGraphicFramePr>
        <p:xfrm>
          <a:off x="10059354" y="6426200"/>
          <a:ext cx="871220" cy="163830"/>
        </p:xfrm>
        <a:graphic>
          <a:graphicData uri="http://schemas.openxmlformats.org/presentationml/2006/ole">
            <mc:AlternateContent xmlns:mc="http://schemas.openxmlformats.org/markup-compatibility/2006">
              <mc:Choice xmlns:v="urn:schemas-microsoft-com:vml" Requires="v">
                <p:oleObj spid="_x0000_s315" name="" r:id="rId56" imgW="1104900" imgH="203200" progId="Equation.KSEE3">
                  <p:embed/>
                </p:oleObj>
              </mc:Choice>
              <mc:Fallback>
                <p:oleObj name="" r:id="rId56" imgW="1104900" imgH="203200" progId="Equation.KSEE3">
                  <p:embed/>
                  <p:pic>
                    <p:nvPicPr>
                      <p:cNvPr id="0" name="图片 1024"/>
                      <p:cNvPicPr/>
                      <p:nvPr/>
                    </p:nvPicPr>
                    <p:blipFill>
                      <a:blip r:embed="rId57"/>
                      <a:stretch>
                        <a:fillRect/>
                      </a:stretch>
                    </p:blipFill>
                    <p:spPr>
                      <a:xfrm>
                        <a:off x="10059354" y="6426200"/>
                        <a:ext cx="871220" cy="163830"/>
                      </a:xfrm>
                      <a:prstGeom prst="rect">
                        <a:avLst/>
                      </a:prstGeom>
                    </p:spPr>
                  </p:pic>
                </p:oleObj>
              </mc:Fallback>
            </mc:AlternateContent>
          </a:graphicData>
        </a:graphic>
      </p:graphicFrame>
      <p:cxnSp>
        <p:nvCxnSpPr>
          <p:cNvPr id="316" name="直接连接符 315"/>
          <p:cNvCxnSpPr/>
          <p:nvPr/>
        </p:nvCxnSpPr>
        <p:spPr>
          <a:xfrm flipH="1" flipV="1">
            <a:off x="10478770" y="5509955"/>
            <a:ext cx="1270" cy="633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7" name="直接连接符 316"/>
          <p:cNvCxnSpPr/>
          <p:nvPr/>
        </p:nvCxnSpPr>
        <p:spPr>
          <a:xfrm flipH="1" flipV="1">
            <a:off x="10292080" y="588333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8" name="直接连接符 317"/>
          <p:cNvCxnSpPr/>
          <p:nvPr/>
        </p:nvCxnSpPr>
        <p:spPr>
          <a:xfrm flipH="1" flipV="1">
            <a:off x="10647680" y="583507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9" name="直接连接符 318"/>
          <p:cNvCxnSpPr/>
          <p:nvPr/>
        </p:nvCxnSpPr>
        <p:spPr>
          <a:xfrm flipH="1" flipV="1">
            <a:off x="10385425" y="562552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0" name="直接连接符 319"/>
          <p:cNvCxnSpPr/>
          <p:nvPr/>
        </p:nvCxnSpPr>
        <p:spPr>
          <a:xfrm flipH="1" flipV="1">
            <a:off x="10209530" y="607701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1" name="直接连接符 320"/>
          <p:cNvCxnSpPr/>
          <p:nvPr/>
        </p:nvCxnSpPr>
        <p:spPr>
          <a:xfrm flipH="1" flipV="1">
            <a:off x="10557510" y="559631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2" name="直接连接符 321"/>
          <p:cNvCxnSpPr/>
          <p:nvPr/>
        </p:nvCxnSpPr>
        <p:spPr>
          <a:xfrm flipH="1" flipV="1">
            <a:off x="10734675" y="605732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3" name="直接连接符 322"/>
          <p:cNvCxnSpPr/>
          <p:nvPr/>
        </p:nvCxnSpPr>
        <p:spPr>
          <a:xfrm flipH="1" flipV="1">
            <a:off x="9422765" y="588206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4" name="直接连接符 323"/>
          <p:cNvCxnSpPr/>
          <p:nvPr/>
        </p:nvCxnSpPr>
        <p:spPr>
          <a:xfrm flipH="1" flipV="1">
            <a:off x="9778365" y="583380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5" name="直接连接符 324"/>
          <p:cNvCxnSpPr/>
          <p:nvPr/>
        </p:nvCxnSpPr>
        <p:spPr>
          <a:xfrm flipH="1" flipV="1">
            <a:off x="9516110" y="562425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6" name="直接连接符 325"/>
          <p:cNvCxnSpPr/>
          <p:nvPr/>
        </p:nvCxnSpPr>
        <p:spPr>
          <a:xfrm flipH="1" flipV="1">
            <a:off x="9340215" y="607574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7" name="直接连接符 326"/>
          <p:cNvCxnSpPr/>
          <p:nvPr/>
        </p:nvCxnSpPr>
        <p:spPr>
          <a:xfrm flipH="1" flipV="1">
            <a:off x="9688195" y="559504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8" name="直接连接符 327"/>
          <p:cNvCxnSpPr/>
          <p:nvPr/>
        </p:nvCxnSpPr>
        <p:spPr>
          <a:xfrm flipH="1" flipV="1">
            <a:off x="9865360" y="605605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9" name="直接连接符 328"/>
          <p:cNvCxnSpPr/>
          <p:nvPr/>
        </p:nvCxnSpPr>
        <p:spPr>
          <a:xfrm flipH="1" flipV="1">
            <a:off x="11132820" y="588333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0" name="直接连接符 329"/>
          <p:cNvCxnSpPr/>
          <p:nvPr/>
        </p:nvCxnSpPr>
        <p:spPr>
          <a:xfrm flipH="1" flipV="1">
            <a:off x="11488420" y="583507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1" name="直接连接符 330"/>
          <p:cNvCxnSpPr/>
          <p:nvPr/>
        </p:nvCxnSpPr>
        <p:spPr>
          <a:xfrm flipH="1" flipV="1">
            <a:off x="11226165" y="562552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2" name="直接连接符 331"/>
          <p:cNvCxnSpPr/>
          <p:nvPr/>
        </p:nvCxnSpPr>
        <p:spPr>
          <a:xfrm flipH="1" flipV="1">
            <a:off x="11050270" y="607701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3" name="直接连接符 332"/>
          <p:cNvCxnSpPr/>
          <p:nvPr/>
        </p:nvCxnSpPr>
        <p:spPr>
          <a:xfrm flipH="1" flipV="1">
            <a:off x="11398250" y="559631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4" name="直接连接符 333"/>
          <p:cNvCxnSpPr/>
          <p:nvPr/>
        </p:nvCxnSpPr>
        <p:spPr>
          <a:xfrm flipH="1" flipV="1">
            <a:off x="11575415" y="605732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5" name="直接连接符 334"/>
          <p:cNvCxnSpPr/>
          <p:nvPr/>
        </p:nvCxnSpPr>
        <p:spPr>
          <a:xfrm flipH="1" flipV="1">
            <a:off x="9608820" y="550487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6" name="直接连接符 335"/>
          <p:cNvCxnSpPr/>
          <p:nvPr/>
        </p:nvCxnSpPr>
        <p:spPr>
          <a:xfrm flipH="1" flipV="1">
            <a:off x="11320145" y="550233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pSp>
        <p:nvGrpSpPr>
          <p:cNvPr id="337" name="组合 336"/>
          <p:cNvGrpSpPr/>
          <p:nvPr/>
        </p:nvGrpSpPr>
        <p:grpSpPr>
          <a:xfrm>
            <a:off x="8305165" y="3949065"/>
            <a:ext cx="745490" cy="647700"/>
            <a:chOff x="9576" y="7219"/>
            <a:chExt cx="1174" cy="1020"/>
          </a:xfrm>
        </p:grpSpPr>
        <p:pic>
          <p:nvPicPr>
            <p:cNvPr id="338" name="图片 337"/>
            <p:cNvPicPr>
              <a:picLocks noChangeAspect="1"/>
            </p:cNvPicPr>
            <p:nvPr/>
          </p:nvPicPr>
          <p:blipFill>
            <a:blip r:embed="rId23"/>
            <a:stretch>
              <a:fillRect/>
            </a:stretch>
          </p:blipFill>
          <p:spPr>
            <a:xfrm>
              <a:off x="9576" y="7219"/>
              <a:ext cx="1175" cy="1020"/>
            </a:xfrm>
            <a:prstGeom prst="rect">
              <a:avLst/>
            </a:prstGeom>
          </p:spPr>
        </p:pic>
        <p:sp>
          <p:nvSpPr>
            <p:cNvPr id="339" name="矩形 338"/>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0" name="矩形 339"/>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1" name="矩形 340"/>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2" name="矩形 341"/>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3" name="矩形 342"/>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4" name="矩形 343"/>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5" name="矩形 344"/>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6" name="矩形 345"/>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7" name="矩形 346"/>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8" name="矩形 347"/>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9" name="矩形 348"/>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0" name="矩形 349"/>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351" name="直接箭头连接符 350"/>
          <p:cNvCxnSpPr/>
          <p:nvPr/>
        </p:nvCxnSpPr>
        <p:spPr>
          <a:xfrm flipV="1">
            <a:off x="7973695" y="4594225"/>
            <a:ext cx="14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52" name="直接箭头连接符 351"/>
          <p:cNvCxnSpPr/>
          <p:nvPr/>
        </p:nvCxnSpPr>
        <p:spPr>
          <a:xfrm flipV="1">
            <a:off x="8352155" y="3833655"/>
            <a:ext cx="0" cy="90000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53" name="对象 352">
            <a:hlinkClick r:id="" action="ppaction://ole?verb="/>
          </p:cNvPr>
          <p:cNvGraphicFramePr>
            <a:graphicFrameLocks noChangeAspect="1"/>
          </p:cNvGraphicFramePr>
          <p:nvPr/>
        </p:nvGraphicFramePr>
        <p:xfrm>
          <a:off x="8370888" y="3696971"/>
          <a:ext cx="329565" cy="219710"/>
        </p:xfrm>
        <a:graphic>
          <a:graphicData uri="http://schemas.openxmlformats.org/presentationml/2006/ole">
            <mc:AlternateContent xmlns:mc="http://schemas.openxmlformats.org/markup-compatibility/2006">
              <mc:Choice xmlns:v="urn:schemas-microsoft-com:vml" Requires="v">
                <p:oleObj spid="_x0000_s354" name="" r:id="rId58" imgW="330200" imgH="215900" progId="Equation.KSEE3">
                  <p:embed/>
                </p:oleObj>
              </mc:Choice>
              <mc:Fallback>
                <p:oleObj name="" r:id="rId58" imgW="330200" imgH="215900" progId="Equation.KSEE3">
                  <p:embed/>
                  <p:pic>
                    <p:nvPicPr>
                      <p:cNvPr id="0" name="图片 1024"/>
                      <p:cNvPicPr/>
                      <p:nvPr/>
                    </p:nvPicPr>
                    <p:blipFill>
                      <a:blip r:embed="rId59"/>
                      <a:stretch>
                        <a:fillRect/>
                      </a:stretch>
                    </p:blipFill>
                    <p:spPr>
                      <a:xfrm>
                        <a:off x="8370888" y="3696971"/>
                        <a:ext cx="329565" cy="219710"/>
                      </a:xfrm>
                      <a:prstGeom prst="rect">
                        <a:avLst/>
                      </a:prstGeom>
                    </p:spPr>
                  </p:pic>
                </p:oleObj>
              </mc:Fallback>
            </mc:AlternateContent>
          </a:graphicData>
        </a:graphic>
      </p:graphicFrame>
      <p:graphicFrame>
        <p:nvGraphicFramePr>
          <p:cNvPr id="355" name="对象 354">
            <a:hlinkClick r:id="" action="ppaction://ole?verb="/>
          </p:cNvPr>
          <p:cNvGraphicFramePr>
            <a:graphicFrameLocks noChangeAspect="1"/>
          </p:cNvGraphicFramePr>
          <p:nvPr/>
        </p:nvGraphicFramePr>
        <p:xfrm>
          <a:off x="9184958" y="4581208"/>
          <a:ext cx="154940" cy="217805"/>
        </p:xfrm>
        <a:graphic>
          <a:graphicData uri="http://schemas.openxmlformats.org/presentationml/2006/ole">
            <mc:AlternateContent xmlns:mc="http://schemas.openxmlformats.org/markup-compatibility/2006">
              <mc:Choice xmlns:v="urn:schemas-microsoft-com:vml" Requires="v">
                <p:oleObj spid="_x0000_s356" name="" r:id="rId60" imgW="127000" imgH="177165" progId="Equation.KSEE3">
                  <p:embed/>
                </p:oleObj>
              </mc:Choice>
              <mc:Fallback>
                <p:oleObj name="" r:id="rId60" imgW="127000" imgH="177165" progId="Equation.KSEE3">
                  <p:embed/>
                  <p:pic>
                    <p:nvPicPr>
                      <p:cNvPr id="0" name="图片 1024"/>
                      <p:cNvPicPr/>
                      <p:nvPr/>
                    </p:nvPicPr>
                    <p:blipFill>
                      <a:blip r:embed="rId61"/>
                      <a:stretch>
                        <a:fillRect/>
                      </a:stretch>
                    </p:blipFill>
                    <p:spPr>
                      <a:xfrm>
                        <a:off x="9184958" y="4581208"/>
                        <a:ext cx="154940" cy="217805"/>
                      </a:xfrm>
                      <a:prstGeom prst="rect">
                        <a:avLst/>
                      </a:prstGeom>
                    </p:spPr>
                  </p:pic>
                </p:oleObj>
              </mc:Fallback>
            </mc:AlternateContent>
          </a:graphicData>
        </a:graphic>
      </p:graphicFrame>
      <p:cxnSp>
        <p:nvCxnSpPr>
          <p:cNvPr id="357" name="直接连接符 356"/>
          <p:cNvCxnSpPr/>
          <p:nvPr/>
        </p:nvCxnSpPr>
        <p:spPr>
          <a:xfrm flipH="1" flipV="1">
            <a:off x="8692515" y="3970715"/>
            <a:ext cx="1270" cy="626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8" name="直接连接符 357"/>
          <p:cNvCxnSpPr/>
          <p:nvPr/>
        </p:nvCxnSpPr>
        <p:spPr>
          <a:xfrm flipH="1" flipV="1">
            <a:off x="8505825" y="433647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59" name="直接连接符 358"/>
          <p:cNvCxnSpPr/>
          <p:nvPr/>
        </p:nvCxnSpPr>
        <p:spPr>
          <a:xfrm flipH="1" flipV="1">
            <a:off x="8861425" y="428821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0" name="直接连接符 359"/>
          <p:cNvCxnSpPr/>
          <p:nvPr/>
        </p:nvCxnSpPr>
        <p:spPr>
          <a:xfrm flipH="1" flipV="1">
            <a:off x="8599170" y="407866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1" name="直接连接符 360"/>
          <p:cNvCxnSpPr/>
          <p:nvPr/>
        </p:nvCxnSpPr>
        <p:spPr>
          <a:xfrm flipH="1" flipV="1">
            <a:off x="8423275" y="453015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2" name="直接连接符 361"/>
          <p:cNvCxnSpPr/>
          <p:nvPr/>
        </p:nvCxnSpPr>
        <p:spPr>
          <a:xfrm flipH="1" flipV="1">
            <a:off x="8771255" y="404945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63" name="直接连接符 362"/>
          <p:cNvCxnSpPr/>
          <p:nvPr/>
        </p:nvCxnSpPr>
        <p:spPr>
          <a:xfrm flipH="1" flipV="1">
            <a:off x="8948420" y="451046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364" name="对象 363">
            <a:hlinkClick r:id="" action="ppaction://ole?verb="/>
          </p:cNvPr>
          <p:cNvGraphicFramePr>
            <a:graphicFrameLocks noChangeAspect="1"/>
          </p:cNvGraphicFramePr>
          <p:nvPr/>
        </p:nvGraphicFramePr>
        <p:xfrm>
          <a:off x="8210868" y="4853940"/>
          <a:ext cx="991870" cy="163830"/>
        </p:xfrm>
        <a:graphic>
          <a:graphicData uri="http://schemas.openxmlformats.org/presentationml/2006/ole">
            <mc:AlternateContent xmlns:mc="http://schemas.openxmlformats.org/markup-compatibility/2006">
              <mc:Choice xmlns:v="urn:schemas-microsoft-com:vml" Requires="v">
                <p:oleObj spid="_x0000_s365" name="" r:id="rId62" imgW="1257300" imgH="203200" progId="Equation.KSEE3">
                  <p:embed/>
                </p:oleObj>
              </mc:Choice>
              <mc:Fallback>
                <p:oleObj name="" r:id="rId62" imgW="1257300" imgH="203200" progId="Equation.KSEE3">
                  <p:embed/>
                  <p:pic>
                    <p:nvPicPr>
                      <p:cNvPr id="0" name="图片 1024"/>
                      <p:cNvPicPr/>
                      <p:nvPr/>
                    </p:nvPicPr>
                    <p:blipFill>
                      <a:blip r:embed="rId63"/>
                      <a:stretch>
                        <a:fillRect/>
                      </a:stretch>
                    </p:blipFill>
                    <p:spPr>
                      <a:xfrm>
                        <a:off x="8210868" y="4853940"/>
                        <a:ext cx="991870" cy="163830"/>
                      </a:xfrm>
                      <a:prstGeom prst="rect">
                        <a:avLst/>
                      </a:prstGeom>
                    </p:spPr>
                  </p:pic>
                </p:oleObj>
              </mc:Fallback>
            </mc:AlternateContent>
          </a:graphicData>
        </a:graphic>
      </p:graphicFrame>
      <p:graphicFrame>
        <p:nvGraphicFramePr>
          <p:cNvPr id="366" name="对象 365">
            <a:hlinkClick r:id="" action="ppaction://ole?verb="/>
          </p:cNvPr>
          <p:cNvGraphicFramePr>
            <a:graphicFrameLocks noChangeAspect="1"/>
          </p:cNvGraphicFramePr>
          <p:nvPr/>
        </p:nvGraphicFramePr>
        <p:xfrm>
          <a:off x="8411528" y="4575493"/>
          <a:ext cx="123825" cy="205105"/>
        </p:xfrm>
        <a:graphic>
          <a:graphicData uri="http://schemas.openxmlformats.org/presentationml/2006/ole">
            <mc:AlternateContent xmlns:mc="http://schemas.openxmlformats.org/markup-compatibility/2006">
              <mc:Choice xmlns:v="urn:schemas-microsoft-com:vml" Requires="v">
                <p:oleObj spid="_x0000_s367" name="" r:id="rId64" imgW="228600" imgH="393700" progId="Equation.KSEE3">
                  <p:embed/>
                </p:oleObj>
              </mc:Choice>
              <mc:Fallback>
                <p:oleObj name="" r:id="rId64" imgW="228600" imgH="393700" progId="Equation.KSEE3">
                  <p:embed/>
                  <p:pic>
                    <p:nvPicPr>
                      <p:cNvPr id="0" name="图片 1024"/>
                      <p:cNvPicPr/>
                      <p:nvPr/>
                    </p:nvPicPr>
                    <p:blipFill>
                      <a:blip r:embed="rId55"/>
                      <a:stretch>
                        <a:fillRect/>
                      </a:stretch>
                    </p:blipFill>
                    <p:spPr>
                      <a:xfrm>
                        <a:off x="8411528" y="4575493"/>
                        <a:ext cx="123825" cy="205105"/>
                      </a:xfrm>
                      <a:prstGeom prst="rect">
                        <a:avLst/>
                      </a:prstGeom>
                    </p:spPr>
                  </p:pic>
                </p:oleObj>
              </mc:Fallback>
            </mc:AlternateContent>
          </a:graphicData>
        </a:graphic>
      </p:graphicFrame>
      <p:graphicFrame>
        <p:nvGraphicFramePr>
          <p:cNvPr id="368" name="对象 367">
            <a:hlinkClick r:id="" action="ppaction://ole?verb="/>
          </p:cNvPr>
          <p:cNvGraphicFramePr>
            <a:graphicFrameLocks noChangeAspect="1"/>
          </p:cNvGraphicFramePr>
          <p:nvPr/>
        </p:nvGraphicFramePr>
        <p:xfrm>
          <a:off x="8311198" y="5585460"/>
          <a:ext cx="340360" cy="133350"/>
        </p:xfrm>
        <a:graphic>
          <a:graphicData uri="http://schemas.openxmlformats.org/presentationml/2006/ole">
            <mc:AlternateContent xmlns:mc="http://schemas.openxmlformats.org/markup-compatibility/2006">
              <mc:Choice xmlns:v="urn:schemas-microsoft-com:vml" Requires="v">
                <p:oleObj spid="_x0000_s369" name="" r:id="rId65" imgW="431800" imgH="165100" progId="Equation.KSEE3">
                  <p:embed/>
                </p:oleObj>
              </mc:Choice>
              <mc:Fallback>
                <p:oleObj name="" r:id="rId65" imgW="431800" imgH="165100" progId="Equation.KSEE3">
                  <p:embed/>
                  <p:pic>
                    <p:nvPicPr>
                      <p:cNvPr id="0" name="图片 1024"/>
                      <p:cNvPicPr/>
                      <p:nvPr/>
                    </p:nvPicPr>
                    <p:blipFill>
                      <a:blip r:embed="rId2"/>
                      <a:stretch>
                        <a:fillRect/>
                      </a:stretch>
                    </p:blipFill>
                    <p:spPr>
                      <a:xfrm>
                        <a:off x="8311198" y="5585460"/>
                        <a:ext cx="340360" cy="133350"/>
                      </a:xfrm>
                      <a:prstGeom prst="rect">
                        <a:avLst/>
                      </a:prstGeom>
                    </p:spPr>
                  </p:pic>
                </p:oleObj>
              </mc:Fallback>
            </mc:AlternateContent>
          </a:graphicData>
        </a:graphic>
      </p:graphicFrame>
      <p:graphicFrame>
        <p:nvGraphicFramePr>
          <p:cNvPr id="370" name="对象 369">
            <a:hlinkClick r:id="" action="ppaction://ole?verb="/>
          </p:cNvPr>
          <p:cNvGraphicFramePr>
            <a:graphicFrameLocks noChangeAspect="1"/>
          </p:cNvGraphicFramePr>
          <p:nvPr/>
        </p:nvGraphicFramePr>
        <p:xfrm>
          <a:off x="8307388" y="5829935"/>
          <a:ext cx="381000" cy="133350"/>
        </p:xfrm>
        <a:graphic>
          <a:graphicData uri="http://schemas.openxmlformats.org/presentationml/2006/ole">
            <mc:AlternateContent xmlns:mc="http://schemas.openxmlformats.org/markup-compatibility/2006">
              <mc:Choice xmlns:v="urn:schemas-microsoft-com:vml" Requires="v">
                <p:oleObj spid="_x0000_s371" name="" r:id="rId66" imgW="482600" imgH="165100" progId="Equation.KSEE3">
                  <p:embed/>
                </p:oleObj>
              </mc:Choice>
              <mc:Fallback>
                <p:oleObj name="" r:id="rId66" imgW="482600" imgH="165100" progId="Equation.KSEE3">
                  <p:embed/>
                  <p:pic>
                    <p:nvPicPr>
                      <p:cNvPr id="0" name="图片 1024"/>
                      <p:cNvPicPr/>
                      <p:nvPr/>
                    </p:nvPicPr>
                    <p:blipFill>
                      <a:blip r:embed="rId4"/>
                      <a:stretch>
                        <a:fillRect/>
                      </a:stretch>
                    </p:blipFill>
                    <p:spPr>
                      <a:xfrm>
                        <a:off x="8307388" y="5829935"/>
                        <a:ext cx="381000" cy="133350"/>
                      </a:xfrm>
                      <a:prstGeom prst="rect">
                        <a:avLst/>
                      </a:prstGeom>
                    </p:spPr>
                  </p:pic>
                </p:oleObj>
              </mc:Fallback>
            </mc:AlternateContent>
          </a:graphicData>
        </a:graphic>
      </p:graphicFrame>
      <p:cxnSp>
        <p:nvCxnSpPr>
          <p:cNvPr id="372" name="直接箭头连接符 371"/>
          <p:cNvCxnSpPr/>
          <p:nvPr/>
        </p:nvCxnSpPr>
        <p:spPr>
          <a:xfrm flipV="1">
            <a:off x="8145145" y="574230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73" name="直接箭头连接符 372"/>
          <p:cNvCxnSpPr/>
          <p:nvPr/>
        </p:nvCxnSpPr>
        <p:spPr>
          <a:xfrm flipH="1">
            <a:off x="8131175" y="5796915"/>
            <a:ext cx="72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74" name="直接箭头连接符 373"/>
          <p:cNvCxnSpPr/>
          <p:nvPr/>
        </p:nvCxnSpPr>
        <p:spPr>
          <a:xfrm>
            <a:off x="6580505" y="4008755"/>
            <a:ext cx="0" cy="88328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376" name="直接箭头连接符 375"/>
          <p:cNvCxnSpPr/>
          <p:nvPr/>
        </p:nvCxnSpPr>
        <p:spPr>
          <a:xfrm>
            <a:off x="10494010" y="4008755"/>
            <a:ext cx="0" cy="88328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381" name="文本框 380"/>
          <p:cNvSpPr txBox="1"/>
          <p:nvPr/>
        </p:nvSpPr>
        <p:spPr>
          <a:xfrm>
            <a:off x="5831840" y="1907540"/>
            <a:ext cx="983615" cy="229870"/>
          </a:xfrm>
          <a:prstGeom prst="rect">
            <a:avLst/>
          </a:prstGeom>
          <a:noFill/>
        </p:spPr>
        <p:txBody>
          <a:bodyPr wrap="square" rtlCol="0">
            <a:spAutoFit/>
          </a:bodyPr>
          <a:p>
            <a:r>
              <a:rPr lang="zh-CN" altLang="en-US" sz="900">
                <a:ln w="15875">
                  <a:noFill/>
                </a:ln>
                <a:solidFill>
                  <a:schemeClr val="tx1"/>
                </a:solidFill>
                <a:effectLst/>
              </a:rPr>
              <a:t>等间隔采样</a:t>
            </a:r>
            <a:endParaRPr lang="zh-CN" altLang="en-US" sz="900">
              <a:ln w="15875">
                <a:noFill/>
              </a:ln>
              <a:solidFill>
                <a:schemeClr val="tx1"/>
              </a:solidFill>
              <a:effectLst/>
            </a:endParaRPr>
          </a:p>
        </p:txBody>
      </p:sp>
      <p:sp>
        <p:nvSpPr>
          <p:cNvPr id="382" name="文本框 381"/>
          <p:cNvSpPr txBox="1"/>
          <p:nvPr/>
        </p:nvSpPr>
        <p:spPr>
          <a:xfrm>
            <a:off x="10414000" y="1903730"/>
            <a:ext cx="854710" cy="229870"/>
          </a:xfrm>
          <a:prstGeom prst="rect">
            <a:avLst/>
          </a:prstGeom>
          <a:noFill/>
        </p:spPr>
        <p:txBody>
          <a:bodyPr wrap="square" rtlCol="0">
            <a:spAutoFit/>
          </a:bodyPr>
          <a:p>
            <a:r>
              <a:rPr lang="zh-CN" altLang="en-US" sz="900">
                <a:ln w="15875">
                  <a:noFill/>
                </a:ln>
                <a:solidFill>
                  <a:schemeClr val="tx1"/>
                </a:solidFill>
                <a:effectLst/>
              </a:rPr>
              <a:t>周期</a:t>
            </a:r>
            <a:r>
              <a:rPr lang="zh-CN" altLang="en-US" sz="900">
                <a:ln w="15875">
                  <a:noFill/>
                </a:ln>
                <a:solidFill>
                  <a:schemeClr val="tx1"/>
                </a:solidFill>
                <a:effectLst/>
              </a:rPr>
              <a:t>延拓</a:t>
            </a:r>
            <a:endParaRPr lang="zh-CN" altLang="en-US" sz="900">
              <a:ln w="15875">
                <a:noFill/>
              </a:ln>
              <a:solidFill>
                <a:schemeClr val="tx1"/>
              </a:solidFill>
              <a:effectLst/>
            </a:endParaRPr>
          </a:p>
        </p:txBody>
      </p:sp>
      <p:sp>
        <p:nvSpPr>
          <p:cNvPr id="383" name="文本框 382"/>
          <p:cNvSpPr txBox="1"/>
          <p:nvPr/>
        </p:nvSpPr>
        <p:spPr>
          <a:xfrm>
            <a:off x="5939790" y="4345940"/>
            <a:ext cx="854710" cy="229870"/>
          </a:xfrm>
          <a:prstGeom prst="rect">
            <a:avLst/>
          </a:prstGeom>
          <a:noFill/>
        </p:spPr>
        <p:txBody>
          <a:bodyPr wrap="square" rtlCol="0">
            <a:spAutoFit/>
          </a:bodyPr>
          <a:p>
            <a:r>
              <a:rPr lang="zh-CN" altLang="en-US" sz="900">
                <a:ln w="15875">
                  <a:noFill/>
                </a:ln>
                <a:solidFill>
                  <a:schemeClr val="tx1"/>
                </a:solidFill>
                <a:effectLst/>
              </a:rPr>
              <a:t>周期</a:t>
            </a:r>
            <a:r>
              <a:rPr lang="zh-CN" altLang="en-US" sz="900">
                <a:ln w="15875">
                  <a:noFill/>
                </a:ln>
                <a:solidFill>
                  <a:schemeClr val="tx1"/>
                </a:solidFill>
                <a:effectLst/>
              </a:rPr>
              <a:t>延拓</a:t>
            </a:r>
            <a:endParaRPr lang="zh-CN" altLang="en-US" sz="900">
              <a:ln w="15875">
                <a:noFill/>
              </a:ln>
              <a:solidFill>
                <a:schemeClr val="tx1"/>
              </a:solidFill>
              <a:effectLst/>
            </a:endParaRPr>
          </a:p>
        </p:txBody>
      </p:sp>
      <p:sp>
        <p:nvSpPr>
          <p:cNvPr id="384" name="文本框 383"/>
          <p:cNvSpPr txBox="1"/>
          <p:nvPr/>
        </p:nvSpPr>
        <p:spPr>
          <a:xfrm>
            <a:off x="10513695" y="4326255"/>
            <a:ext cx="854710" cy="229870"/>
          </a:xfrm>
          <a:prstGeom prst="rect">
            <a:avLst/>
          </a:prstGeom>
          <a:noFill/>
        </p:spPr>
        <p:txBody>
          <a:bodyPr wrap="square" rtlCol="0">
            <a:spAutoFit/>
          </a:bodyPr>
          <a:p>
            <a:r>
              <a:rPr lang="zh-CN" altLang="en-US" sz="900">
                <a:ln w="15875">
                  <a:noFill/>
                </a:ln>
                <a:solidFill>
                  <a:schemeClr val="tx1"/>
                </a:solidFill>
                <a:effectLst/>
              </a:rPr>
              <a:t>等间隔采样</a:t>
            </a:r>
            <a:endParaRPr lang="zh-CN" altLang="en-US" sz="900">
              <a:ln w="15875">
                <a:noFill/>
              </a:ln>
              <a:solidFill>
                <a:schemeClr val="tx1"/>
              </a:solidFill>
              <a:effectLst/>
            </a:endParaRPr>
          </a:p>
        </p:txBody>
      </p:sp>
      <p:sp>
        <p:nvSpPr>
          <p:cNvPr id="385" name="文本框 384"/>
          <p:cNvSpPr txBox="1"/>
          <p:nvPr/>
        </p:nvSpPr>
        <p:spPr>
          <a:xfrm>
            <a:off x="9148445" y="4979670"/>
            <a:ext cx="664210" cy="368300"/>
          </a:xfrm>
          <a:prstGeom prst="rect">
            <a:avLst/>
          </a:prstGeom>
          <a:noFill/>
        </p:spPr>
        <p:txBody>
          <a:bodyPr wrap="square" rtlCol="0">
            <a:spAutoFit/>
          </a:bodyPr>
          <a:p>
            <a:pPr algn="ctr"/>
            <a:r>
              <a:rPr lang="zh-CN" altLang="en-US" sz="900">
                <a:ln w="15875">
                  <a:noFill/>
                </a:ln>
                <a:solidFill>
                  <a:schemeClr val="tx1"/>
                </a:solidFill>
                <a:effectLst/>
              </a:rPr>
              <a:t>截取</a:t>
            </a:r>
            <a:endParaRPr lang="zh-CN" altLang="en-US" sz="900">
              <a:ln w="15875">
                <a:noFill/>
              </a:ln>
              <a:solidFill>
                <a:schemeClr val="tx1"/>
              </a:solidFill>
              <a:effectLst/>
            </a:endParaRPr>
          </a:p>
          <a:p>
            <a:r>
              <a:rPr lang="zh-CN" altLang="en-US" sz="900">
                <a:ln w="15875">
                  <a:noFill/>
                </a:ln>
                <a:solidFill>
                  <a:schemeClr val="tx1"/>
                </a:solidFill>
                <a:effectLst/>
              </a:rPr>
              <a:t>一个</a:t>
            </a:r>
            <a:r>
              <a:rPr lang="zh-CN" altLang="en-US" sz="900">
                <a:ln w="15875">
                  <a:noFill/>
                </a:ln>
                <a:solidFill>
                  <a:schemeClr val="tx1"/>
                </a:solidFill>
                <a:effectLst/>
              </a:rPr>
              <a:t>周期</a:t>
            </a:r>
            <a:endParaRPr lang="zh-CN" altLang="en-US" sz="900">
              <a:ln w="15875">
                <a:noFill/>
              </a:ln>
              <a:solidFill>
                <a:schemeClr val="tx1"/>
              </a:solidFill>
              <a:effectLst/>
            </a:endParaRPr>
          </a:p>
        </p:txBody>
      </p:sp>
      <p:cxnSp>
        <p:nvCxnSpPr>
          <p:cNvPr id="386" name="直接箭头连接符 385"/>
          <p:cNvCxnSpPr/>
          <p:nvPr/>
        </p:nvCxnSpPr>
        <p:spPr>
          <a:xfrm flipH="1" flipV="1">
            <a:off x="9352280" y="4815205"/>
            <a:ext cx="730250" cy="49212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graphicFrame>
        <p:nvGraphicFramePr>
          <p:cNvPr id="387" name="对象 386">
            <a:hlinkClick r:id="" action="ppaction://ole?verb="/>
          </p:cNvPr>
          <p:cNvGraphicFramePr>
            <a:graphicFrameLocks noChangeAspect="1"/>
          </p:cNvGraphicFramePr>
          <p:nvPr/>
        </p:nvGraphicFramePr>
        <p:xfrm>
          <a:off x="7746365" y="3566795"/>
          <a:ext cx="307975" cy="152400"/>
        </p:xfrm>
        <a:graphic>
          <a:graphicData uri="http://schemas.openxmlformats.org/presentationml/2006/ole">
            <mc:AlternateContent xmlns:mc="http://schemas.openxmlformats.org/markup-compatibility/2006">
              <mc:Choice xmlns:v="urn:schemas-microsoft-com:vml" Requires="v">
                <p:oleObj spid="_x0000_s388" name="" r:id="rId67" imgW="342900" imgH="165100" progId="Equation.KSEE3">
                  <p:embed/>
                </p:oleObj>
              </mc:Choice>
              <mc:Fallback>
                <p:oleObj name="" r:id="rId67" imgW="342900" imgH="165100" progId="Equation.KSEE3">
                  <p:embed/>
                  <p:pic>
                    <p:nvPicPr>
                      <p:cNvPr id="0" name="图片 1024"/>
                      <p:cNvPicPr/>
                      <p:nvPr/>
                    </p:nvPicPr>
                    <p:blipFill>
                      <a:blip r:embed="rId68"/>
                      <a:stretch>
                        <a:fillRect/>
                      </a:stretch>
                    </p:blipFill>
                    <p:spPr>
                      <a:xfrm>
                        <a:off x="7746365" y="3566795"/>
                        <a:ext cx="307975" cy="152400"/>
                      </a:xfrm>
                      <a:prstGeom prst="rect">
                        <a:avLst/>
                      </a:prstGeom>
                    </p:spPr>
                  </p:pic>
                </p:oleObj>
              </mc:Fallback>
            </mc:AlternateContent>
          </a:graphicData>
        </a:graphic>
      </p:graphicFrame>
      <p:graphicFrame>
        <p:nvGraphicFramePr>
          <p:cNvPr id="389" name="对象 388">
            <a:hlinkClick r:id="" action="ppaction://ole?verb="/>
          </p:cNvPr>
          <p:cNvGraphicFramePr>
            <a:graphicFrameLocks noChangeAspect="1"/>
          </p:cNvGraphicFramePr>
          <p:nvPr/>
        </p:nvGraphicFramePr>
        <p:xfrm>
          <a:off x="7465695" y="3844925"/>
          <a:ext cx="339090" cy="149860"/>
        </p:xfrm>
        <a:graphic>
          <a:graphicData uri="http://schemas.openxmlformats.org/presentationml/2006/ole">
            <mc:AlternateContent xmlns:mc="http://schemas.openxmlformats.org/markup-compatibility/2006">
              <mc:Choice xmlns:v="urn:schemas-microsoft-com:vml" Requires="v">
                <p:oleObj spid="_x0000_s390" name="" r:id="rId69" imgW="381000" imgH="165100" progId="Equation.KSEE3">
                  <p:embed/>
                </p:oleObj>
              </mc:Choice>
              <mc:Fallback>
                <p:oleObj name="" r:id="rId69" imgW="381000" imgH="165100" progId="Equation.KSEE3">
                  <p:embed/>
                  <p:pic>
                    <p:nvPicPr>
                      <p:cNvPr id="0" name="图片 1024"/>
                      <p:cNvPicPr/>
                      <p:nvPr/>
                    </p:nvPicPr>
                    <p:blipFill>
                      <a:blip r:embed="rId70"/>
                      <a:stretch>
                        <a:fillRect/>
                      </a:stretch>
                    </p:blipFill>
                    <p:spPr>
                      <a:xfrm>
                        <a:off x="7465695" y="3844925"/>
                        <a:ext cx="339090" cy="149860"/>
                      </a:xfrm>
                      <a:prstGeom prst="rect">
                        <a:avLst/>
                      </a:prstGeom>
                    </p:spPr>
                  </p:pic>
                </p:oleObj>
              </mc:Fallback>
            </mc:AlternateContent>
          </a:graphicData>
        </a:graphic>
      </p:graphicFrame>
      <p:cxnSp>
        <p:nvCxnSpPr>
          <p:cNvPr id="391" name="直接箭头连接符 390"/>
          <p:cNvCxnSpPr/>
          <p:nvPr/>
        </p:nvCxnSpPr>
        <p:spPr>
          <a:xfrm>
            <a:off x="7444740" y="3518535"/>
            <a:ext cx="741045" cy="49022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92" name="直接箭头连接符 391"/>
          <p:cNvCxnSpPr/>
          <p:nvPr/>
        </p:nvCxnSpPr>
        <p:spPr>
          <a:xfrm flipH="1" flipV="1">
            <a:off x="7396390" y="3566795"/>
            <a:ext cx="711200" cy="474345"/>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6327775" y="51435"/>
            <a:ext cx="798195" cy="368300"/>
          </a:xfrm>
          <a:prstGeom prst="rect">
            <a:avLst/>
          </a:prstGeom>
          <a:noFill/>
        </p:spPr>
        <p:txBody>
          <a:bodyPr wrap="square" rtlCol="0">
            <a:spAutoFit/>
          </a:bodyPr>
          <a:p>
            <a:r>
              <a:rPr lang="zh-CN" altLang="en-US"/>
              <a:t>时域</a:t>
            </a:r>
            <a:endParaRPr lang="zh-CN" altLang="en-US"/>
          </a:p>
        </p:txBody>
      </p:sp>
      <p:sp>
        <p:nvSpPr>
          <p:cNvPr id="11" name="文本框 10"/>
          <p:cNvSpPr txBox="1"/>
          <p:nvPr/>
        </p:nvSpPr>
        <p:spPr>
          <a:xfrm>
            <a:off x="10083800" y="69850"/>
            <a:ext cx="798195" cy="368300"/>
          </a:xfrm>
          <a:prstGeom prst="rect">
            <a:avLst/>
          </a:prstGeom>
          <a:noFill/>
        </p:spPr>
        <p:txBody>
          <a:bodyPr wrap="square" rtlCol="0">
            <a:spAutoFit/>
          </a:bodyPr>
          <a:p>
            <a:r>
              <a:rPr lang="zh-CN" altLang="en-US"/>
              <a:t>频域</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98170" y="821690"/>
            <a:ext cx="2277110" cy="2030095"/>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离散傅里叶变换的</a:t>
            </a:r>
            <a:r>
              <a:rPr lang="zh-CN" altLang="en-US" sz="900">
                <a:solidFill>
                  <a:schemeClr val="accent1">
                    <a:lumMod val="75000"/>
                  </a:schemeClr>
                </a:solidFill>
                <a:sym typeface="+mn-ea"/>
              </a:rPr>
              <a:t>性质：</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快速傅里叶变换</a:t>
            </a:r>
            <a:r>
              <a:rPr lang="en-US" altLang="zh-CN" sz="900">
                <a:solidFill>
                  <a:schemeClr val="accent1">
                    <a:lumMod val="75000"/>
                  </a:schemeClr>
                </a:solidFill>
                <a:sym typeface="+mn-ea"/>
              </a:rPr>
              <a:t>(FFT)</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p:txBody>
      </p:sp>
      <p:graphicFrame>
        <p:nvGraphicFramePr>
          <p:cNvPr id="23" name="对象 22">
            <a:hlinkClick r:id="" action="ppaction://ole?verb="/>
          </p:cNvPr>
          <p:cNvGraphicFramePr>
            <a:graphicFrameLocks noChangeAspect="1"/>
          </p:cNvGraphicFramePr>
          <p:nvPr/>
        </p:nvGraphicFramePr>
        <p:xfrm>
          <a:off x="777558" y="1039813"/>
          <a:ext cx="4157980" cy="1661160"/>
        </p:xfrm>
        <a:graphic>
          <a:graphicData uri="http://schemas.openxmlformats.org/presentationml/2006/ole">
            <mc:AlternateContent xmlns:mc="http://schemas.openxmlformats.org/markup-compatibility/2006">
              <mc:Choice xmlns:v="urn:schemas-microsoft-com:vml" Requires="v">
                <p:oleObj spid="_x0000_s12" name="" r:id="rId1" imgW="6311900" imgH="2489200" progId="Equation.KSEE3">
                  <p:embed/>
                </p:oleObj>
              </mc:Choice>
              <mc:Fallback>
                <p:oleObj name="" r:id="rId1" imgW="6311900" imgH="2489200" progId="Equation.KSEE3">
                  <p:embed/>
                  <p:pic>
                    <p:nvPicPr>
                      <p:cNvPr id="0" name="图片 1024"/>
                      <p:cNvPicPr/>
                      <p:nvPr/>
                    </p:nvPicPr>
                    <p:blipFill>
                      <a:blip r:embed="rId2"/>
                      <a:stretch>
                        <a:fillRect/>
                      </a:stretch>
                    </p:blipFill>
                    <p:spPr>
                      <a:xfrm>
                        <a:off x="777558" y="1039813"/>
                        <a:ext cx="4157980" cy="1661160"/>
                      </a:xfrm>
                      <a:prstGeom prst="rect">
                        <a:avLst/>
                      </a:prstGeom>
                    </p:spPr>
                  </p:pic>
                </p:oleObj>
              </mc:Fallback>
            </mc:AlternateContent>
          </a:graphicData>
        </a:graphic>
      </p:graphicFrame>
      <p:sp>
        <p:nvSpPr>
          <p:cNvPr id="4" name="文本框 3"/>
          <p:cNvSpPr txBox="1"/>
          <p:nvPr/>
        </p:nvSpPr>
        <p:spPr>
          <a:xfrm>
            <a:off x="321945" y="260350"/>
            <a:ext cx="5361305" cy="460375"/>
          </a:xfrm>
          <a:prstGeom prst="rect">
            <a:avLst/>
          </a:prstGeom>
          <a:noFill/>
        </p:spPr>
        <p:txBody>
          <a:bodyPr wrap="square" rtlCol="0">
            <a:spAutoFit/>
          </a:bodyPr>
          <a:p>
            <a:r>
              <a:rPr lang="zh-CN" altLang="en-US" sz="2400">
                <a:sym typeface="+mn-ea"/>
              </a:rPr>
              <a:t>信号的离散域分析</a:t>
            </a:r>
            <a:r>
              <a:rPr lang="en-US" altLang="zh-CN" sz="2400">
                <a:sym typeface="+mn-ea"/>
              </a:rPr>
              <a:t>—</a:t>
            </a:r>
            <a:r>
              <a:rPr lang="zh-CN" altLang="en-US" sz="2400">
                <a:sym typeface="+mn-ea"/>
              </a:rPr>
              <a:t>离散傅里叶变换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3" name="椭圆 2"/>
          <p:cNvSpPr/>
          <p:nvPr/>
        </p:nvSpPr>
        <p:spPr>
          <a:xfrm>
            <a:off x="1882775" y="2201545"/>
            <a:ext cx="72000" cy="72000"/>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 name="椭圆 5"/>
          <p:cNvSpPr/>
          <p:nvPr/>
        </p:nvSpPr>
        <p:spPr>
          <a:xfrm>
            <a:off x="2553970" y="2506980"/>
            <a:ext cx="72000" cy="72000"/>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7" name="对象 6">
            <a:hlinkClick r:id="" action="ppaction://ole?verb="/>
          </p:cNvPr>
          <p:cNvGraphicFramePr>
            <a:graphicFrameLocks noChangeAspect="1"/>
          </p:cNvGraphicFramePr>
          <p:nvPr/>
        </p:nvGraphicFramePr>
        <p:xfrm>
          <a:off x="748983" y="2767331"/>
          <a:ext cx="4177030" cy="4088765"/>
        </p:xfrm>
        <a:graphic>
          <a:graphicData uri="http://schemas.openxmlformats.org/presentationml/2006/ole">
            <mc:AlternateContent xmlns:mc="http://schemas.openxmlformats.org/markup-compatibility/2006">
              <mc:Choice xmlns:v="urn:schemas-microsoft-com:vml" Requires="v">
                <p:oleObj spid="_x0000_s8" name="" r:id="rId3" imgW="6324600" imgH="6070600" progId="Equation.KSEE3">
                  <p:embed/>
                </p:oleObj>
              </mc:Choice>
              <mc:Fallback>
                <p:oleObj name="" r:id="rId3" imgW="6324600" imgH="6070600" progId="Equation.KSEE3">
                  <p:embed/>
                  <p:pic>
                    <p:nvPicPr>
                      <p:cNvPr id="0" name="图片 1024"/>
                      <p:cNvPicPr/>
                      <p:nvPr/>
                    </p:nvPicPr>
                    <p:blipFill>
                      <a:blip r:embed="rId4"/>
                      <a:stretch>
                        <a:fillRect/>
                      </a:stretch>
                    </p:blipFill>
                    <p:spPr>
                      <a:xfrm>
                        <a:off x="748983" y="2767331"/>
                        <a:ext cx="4177030" cy="4088765"/>
                      </a:xfrm>
                      <a:prstGeom prst="rect">
                        <a:avLst/>
                      </a:prstGeom>
                    </p:spPr>
                  </p:pic>
                </p:oleObj>
              </mc:Fallback>
            </mc:AlternateContent>
          </a:graphicData>
        </a:graphic>
      </p:graphicFrame>
      <p:pic>
        <p:nvPicPr>
          <p:cNvPr id="16" name="图片 15"/>
          <p:cNvPicPr>
            <a:picLocks noChangeAspect="1"/>
          </p:cNvPicPr>
          <p:nvPr/>
        </p:nvPicPr>
        <p:blipFill>
          <a:blip r:embed="rId5"/>
          <a:stretch>
            <a:fillRect/>
          </a:stretch>
        </p:blipFill>
        <p:spPr>
          <a:xfrm>
            <a:off x="6777990" y="1070610"/>
            <a:ext cx="3388360" cy="3557905"/>
          </a:xfrm>
          <a:prstGeom prst="rect">
            <a:avLst/>
          </a:prstGeom>
        </p:spPr>
      </p:pic>
      <p:graphicFrame>
        <p:nvGraphicFramePr>
          <p:cNvPr id="17" name="对象 16">
            <a:hlinkClick r:id="" action="ppaction://ole?verb="/>
          </p:cNvPr>
          <p:cNvGraphicFramePr>
            <a:graphicFrameLocks noChangeAspect="1"/>
          </p:cNvGraphicFramePr>
          <p:nvPr/>
        </p:nvGraphicFramePr>
        <p:xfrm>
          <a:off x="5969635" y="882650"/>
          <a:ext cx="2320925" cy="167640"/>
        </p:xfrm>
        <a:graphic>
          <a:graphicData uri="http://schemas.openxmlformats.org/presentationml/2006/ole">
            <mc:AlternateContent xmlns:mc="http://schemas.openxmlformats.org/markup-compatibility/2006">
              <mc:Choice xmlns:v="urn:schemas-microsoft-com:vml" Requires="v">
                <p:oleObj spid="_x0000_s18" name="" r:id="rId6" imgW="2870200" imgH="203200" progId="Equation.KSEE3">
                  <p:embed/>
                </p:oleObj>
              </mc:Choice>
              <mc:Fallback>
                <p:oleObj name="" r:id="rId6" imgW="2870200" imgH="203200" progId="Equation.KSEE3">
                  <p:embed/>
                  <p:pic>
                    <p:nvPicPr>
                      <p:cNvPr id="0" name="图片 1024"/>
                      <p:cNvPicPr/>
                      <p:nvPr/>
                    </p:nvPicPr>
                    <p:blipFill>
                      <a:blip r:embed="rId7"/>
                      <a:stretch>
                        <a:fillRect/>
                      </a:stretch>
                    </p:blipFill>
                    <p:spPr>
                      <a:xfrm>
                        <a:off x="5969635" y="882650"/>
                        <a:ext cx="2320925" cy="167640"/>
                      </a:xfrm>
                      <a:prstGeom prst="rect">
                        <a:avLst/>
                      </a:prstGeom>
                    </p:spPr>
                  </p:pic>
                </p:oleObj>
              </mc:Fallback>
            </mc:AlternateContent>
          </a:graphicData>
        </a:graphic>
      </p:graphicFrame>
      <p:sp>
        <p:nvSpPr>
          <p:cNvPr id="21" name="文本框 20"/>
          <p:cNvSpPr txBox="1"/>
          <p:nvPr/>
        </p:nvSpPr>
        <p:spPr>
          <a:xfrm>
            <a:off x="6013450" y="5228590"/>
            <a:ext cx="2277110" cy="22987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使用</a:t>
            </a:r>
            <a:r>
              <a:rPr lang="en-US" altLang="zh-CN" sz="900">
                <a:solidFill>
                  <a:schemeClr val="accent1">
                    <a:lumMod val="75000"/>
                  </a:schemeClr>
                </a:solidFill>
                <a:sym typeface="+mn-ea"/>
              </a:rPr>
              <a:t>FFT</a:t>
            </a:r>
            <a:r>
              <a:rPr lang="zh-CN" altLang="en-US" sz="900">
                <a:solidFill>
                  <a:schemeClr val="accent1">
                    <a:lumMod val="75000"/>
                  </a:schemeClr>
                </a:solidFill>
                <a:sym typeface="+mn-ea"/>
              </a:rPr>
              <a:t>、</a:t>
            </a:r>
            <a:r>
              <a:rPr lang="en-US" altLang="zh-CN" sz="900">
                <a:solidFill>
                  <a:schemeClr val="accent1">
                    <a:lumMod val="75000"/>
                  </a:schemeClr>
                </a:solidFill>
                <a:sym typeface="+mn-ea"/>
              </a:rPr>
              <a:t>DFT</a:t>
            </a:r>
            <a:r>
              <a:rPr lang="zh-CN" altLang="en-US" sz="900">
                <a:solidFill>
                  <a:schemeClr val="accent1">
                    <a:lumMod val="75000"/>
                  </a:schemeClr>
                </a:solidFill>
                <a:sym typeface="+mn-ea"/>
              </a:rPr>
              <a:t>时的注意点</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p:txBody>
      </p:sp>
      <p:graphicFrame>
        <p:nvGraphicFramePr>
          <p:cNvPr id="22" name="对象 21">
            <a:hlinkClick r:id="" action="ppaction://ole?verb="/>
          </p:cNvPr>
          <p:cNvGraphicFramePr>
            <a:graphicFrameLocks noChangeAspect="1"/>
          </p:cNvGraphicFramePr>
          <p:nvPr/>
        </p:nvGraphicFramePr>
        <p:xfrm>
          <a:off x="6113463" y="4664075"/>
          <a:ext cx="4708525" cy="426085"/>
        </p:xfrm>
        <a:graphic>
          <a:graphicData uri="http://schemas.openxmlformats.org/presentationml/2006/ole">
            <mc:AlternateContent xmlns:mc="http://schemas.openxmlformats.org/markup-compatibility/2006">
              <mc:Choice xmlns:v="urn:schemas-microsoft-com:vml" Requires="v">
                <p:oleObj spid="_x0000_s1025" name="" r:id="rId8" imgW="6743700" imgH="609600" progId="Equation.KSEE3">
                  <p:embed/>
                </p:oleObj>
              </mc:Choice>
              <mc:Fallback>
                <p:oleObj name="" r:id="rId8" imgW="6743700" imgH="609600" progId="Equation.KSEE3">
                  <p:embed/>
                  <p:pic>
                    <p:nvPicPr>
                      <p:cNvPr id="0" name="图片 1024"/>
                      <p:cNvPicPr/>
                      <p:nvPr/>
                    </p:nvPicPr>
                    <p:blipFill>
                      <a:blip r:embed="rId9"/>
                      <a:stretch>
                        <a:fillRect/>
                      </a:stretch>
                    </p:blipFill>
                    <p:spPr>
                      <a:xfrm>
                        <a:off x="6113463" y="4664075"/>
                        <a:ext cx="4708525" cy="426085"/>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6113780" y="5496560"/>
          <a:ext cx="5417185" cy="1219835"/>
        </p:xfrm>
        <a:graphic>
          <a:graphicData uri="http://schemas.openxmlformats.org/presentationml/2006/ole">
            <mc:AlternateContent xmlns:mc="http://schemas.openxmlformats.org/markup-compatibility/2006">
              <mc:Choice xmlns:v="urn:schemas-microsoft-com:vml" Requires="v">
                <p:oleObj spid="_x0000_s2" name="" r:id="rId10" imgW="7429500" imgH="1663700" progId="Equation.KSEE3">
                  <p:embed/>
                </p:oleObj>
              </mc:Choice>
              <mc:Fallback>
                <p:oleObj name="" r:id="rId10" imgW="7429500" imgH="1663700" progId="Equation.KSEE3">
                  <p:embed/>
                  <p:pic>
                    <p:nvPicPr>
                      <p:cNvPr id="0" name="图片 1024"/>
                      <p:cNvPicPr/>
                      <p:nvPr/>
                    </p:nvPicPr>
                    <p:blipFill>
                      <a:blip r:embed="rId11"/>
                      <a:stretch>
                        <a:fillRect/>
                      </a:stretch>
                    </p:blipFill>
                    <p:spPr>
                      <a:xfrm>
                        <a:off x="6113780" y="5496560"/>
                        <a:ext cx="5417185" cy="1219835"/>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custDataLst>
              <p:tags r:id="rId1"/>
            </p:custDataLst>
          </p:nvPr>
        </p:nvGraphicFramePr>
        <p:xfrm>
          <a:off x="10353040" y="4391025"/>
          <a:ext cx="1731645" cy="2390775"/>
        </p:xfrm>
        <a:graphic>
          <a:graphicData uri="http://schemas.openxmlformats.org/drawingml/2006/table">
            <a:tbl>
              <a:tblPr firstRow="1" bandRow="1">
                <a:tableStyleId>{3B4B98B0-60AC-42C2-AFA5-B58CD77FA1E5}</a:tableStyleId>
              </a:tblPr>
              <a:tblGrid>
                <a:gridCol w="1731645"/>
              </a:tblGrid>
              <a:tr h="675640">
                <a:tc>
                  <a:txBody>
                    <a:bodyPr/>
                    <a:p>
                      <a:pPr algn="l">
                        <a:buClrTx/>
                        <a:buSzTx/>
                        <a:buFontTx/>
                        <a:buNone/>
                      </a:pPr>
                      <a:r>
                        <a:rPr lang="zh-CN" altLang="en-US" sz="800" b="0">
                          <a:latin typeface="宋体" panose="02010600030101010101" pitchFamily="2" charset="-122"/>
                          <a:ea typeface="宋体" panose="02010600030101010101" pitchFamily="2" charset="-122"/>
                          <a:sym typeface="+mn-ea"/>
                        </a:rPr>
                        <a:t>特点：能求解全响应，但计算量大、计算</a:t>
                      </a:r>
                      <a:r>
                        <a:rPr lang="zh-CN" altLang="en-US" sz="800" b="0">
                          <a:latin typeface="宋体" panose="02010600030101010101" pitchFamily="2" charset="-122"/>
                          <a:ea typeface="宋体" panose="02010600030101010101" pitchFamily="2" charset="-122"/>
                          <a:sym typeface="+mn-ea"/>
                        </a:rPr>
                        <a:t>过程不直观</a:t>
                      </a:r>
                      <a:endParaRPr lang="zh-CN" altLang="en-US" sz="800" b="0">
                        <a:latin typeface="宋体" panose="02010600030101010101" pitchFamily="2" charset="-122"/>
                        <a:ea typeface="宋体" panose="02010600030101010101" pitchFamily="2" charset="-122"/>
                      </a:endParaRPr>
                    </a:p>
                    <a:p>
                      <a:pPr algn="l">
                        <a:buClrTx/>
                        <a:buSzTx/>
                        <a:buFontTx/>
                        <a:buNone/>
                      </a:pPr>
                      <a:r>
                        <a:rPr lang="zh-CN" altLang="en-US" sz="800" b="0">
                          <a:latin typeface="宋体" panose="02010600030101010101" pitchFamily="2" charset="-122"/>
                          <a:ea typeface="宋体" panose="02010600030101010101" pitchFamily="2" charset="-122"/>
                          <a:sym typeface="+mn-ea"/>
                        </a:rPr>
                        <a:t>应用：瞬态分析。比如开关电路的响应、静电仿真、碰撞模拟...</a:t>
                      </a:r>
                      <a:endParaRPr lang="zh-CN" altLang="en-US" sz="800" b="0">
                        <a:latin typeface="宋体" panose="02010600030101010101" pitchFamily="2" charset="-122"/>
                        <a:ea typeface="宋体" panose="02010600030101010101" pitchFamily="2" charset="-122"/>
                        <a:sym typeface="+mn-ea"/>
                      </a:endParaRPr>
                    </a:p>
                  </a:txBody>
                  <a:tcPr anchor="ctr" anchorCtr="0">
                    <a:lnL w="3175">
                      <a:solidFill>
                        <a:schemeClr val="bg1"/>
                      </a:solidFill>
                      <a:prstDash val="solid"/>
                    </a:lnL>
                    <a:lnR w="3175">
                      <a:solidFill>
                        <a:schemeClr val="bg1"/>
                      </a:solidFill>
                      <a:prstDash val="solid"/>
                    </a:lnR>
                    <a:lnT w="3175">
                      <a:solidFill>
                        <a:schemeClr val="bg1"/>
                      </a:solidFill>
                      <a:prstDash val="solid"/>
                    </a:lnT>
                    <a:lnB w="3175">
                      <a:solidFill>
                        <a:schemeClr val="bg1"/>
                      </a:solidFill>
                      <a:prstDash val="solid"/>
                    </a:lnB>
                    <a:lnTlToBr>
                      <a:noFill/>
                    </a:lnTlToBr>
                    <a:lnBlToTr>
                      <a:noFill/>
                    </a:lnBlToTr>
                  </a:tcPr>
                </a:tc>
              </a:tr>
              <a:tr h="874395">
                <a:tc>
                  <a:txBody>
                    <a:bodyPr/>
                    <a:p>
                      <a:pPr algn="l">
                        <a:buClrTx/>
                        <a:buSzTx/>
                        <a:buFontTx/>
                        <a:buNone/>
                      </a:pPr>
                      <a:r>
                        <a:rPr lang="zh-CN" altLang="en-US" sz="800">
                          <a:latin typeface="宋体" panose="02010600030101010101" pitchFamily="2" charset="-122"/>
                          <a:ea typeface="宋体" panose="02010600030101010101" pitchFamily="2" charset="-122"/>
                          <a:sym typeface="+mn-ea"/>
                        </a:rPr>
                        <a:t>原理：将信号分解为一系列不同频率的正弦函数之和</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特点：直观优美，应用广泛，但只能求解零状态响应</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应用：稳态分析。比如信号处理电路、通信系统、数字信号处理..</a:t>
                      </a:r>
                      <a:r>
                        <a:rPr lang="en-US" altLang="zh-CN" sz="800">
                          <a:latin typeface="宋体" panose="02010600030101010101" pitchFamily="2" charset="-122"/>
                          <a:ea typeface="宋体" panose="02010600030101010101" pitchFamily="2" charset="-122"/>
                          <a:sym typeface="+mn-ea"/>
                        </a:rPr>
                        <a:t>.</a:t>
                      </a:r>
                      <a:endParaRPr lang="en-US" altLang="zh-CN" sz="800">
                        <a:latin typeface="宋体" panose="02010600030101010101" pitchFamily="2" charset="-122"/>
                        <a:ea typeface="宋体" panose="02010600030101010101" pitchFamily="2" charset="-122"/>
                        <a:sym typeface="+mn-ea"/>
                      </a:endParaRPr>
                    </a:p>
                  </a:txBody>
                  <a:tcPr anchor="ctr" anchorCtr="0">
                    <a:lnL w="3175">
                      <a:solidFill>
                        <a:schemeClr val="bg1"/>
                      </a:solidFill>
                      <a:prstDash val="solid"/>
                    </a:lnL>
                    <a:lnR w="3175">
                      <a:solidFill>
                        <a:schemeClr val="bg1"/>
                      </a:solidFill>
                      <a:prstDash val="solid"/>
                    </a:lnR>
                    <a:lnT w="3175">
                      <a:solidFill>
                        <a:schemeClr val="bg1"/>
                      </a:solidFill>
                      <a:prstDash val="solid"/>
                    </a:lnT>
                    <a:lnB w="3175">
                      <a:solidFill>
                        <a:schemeClr val="bg1"/>
                      </a:solidFill>
                      <a:prstDash val="solid"/>
                    </a:lnB>
                    <a:lnTlToBr>
                      <a:noFill/>
                    </a:lnTlToBr>
                    <a:lnBlToTr>
                      <a:noFill/>
                    </a:lnBlToTr>
                    <a:noFill/>
                  </a:tcPr>
                </a:tc>
              </a:tr>
              <a:tr h="840740">
                <a:tc>
                  <a:txBody>
                    <a:bodyPr/>
                    <a:p>
                      <a:pPr algn="l">
                        <a:buClrTx/>
                        <a:buSzTx/>
                        <a:buFontTx/>
                        <a:buNone/>
                      </a:pPr>
                      <a:r>
                        <a:rPr lang="zh-CN" altLang="en-US" sz="800">
                          <a:latin typeface="宋体" panose="02010600030101010101" pitchFamily="2" charset="-122"/>
                          <a:ea typeface="宋体" panose="02010600030101010101" pitchFamily="2" charset="-122"/>
                          <a:sym typeface="+mn-ea"/>
                        </a:rPr>
                        <a:t>原理：将信号分解为衰减或增长的不同频率的正弦函数之和</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特点：能求解全响应，从传递函数的极点就能知道响应</a:t>
                      </a:r>
                      <a:r>
                        <a:rPr lang="zh-CN" altLang="en-US" sz="800">
                          <a:latin typeface="宋体" panose="02010600030101010101" pitchFamily="2" charset="-122"/>
                          <a:ea typeface="宋体" panose="02010600030101010101" pitchFamily="2" charset="-122"/>
                          <a:sym typeface="+mn-ea"/>
                        </a:rPr>
                        <a:t>类型</a:t>
                      </a:r>
                      <a:endParaRPr lang="zh-CN" altLang="en-US" sz="800">
                        <a:latin typeface="宋体" panose="02010600030101010101" pitchFamily="2" charset="-122"/>
                        <a:ea typeface="宋体" panose="02010600030101010101" pitchFamily="2" charset="-122"/>
                        <a:sym typeface="+mn-ea"/>
                      </a:endParaRPr>
                    </a:p>
                    <a:p>
                      <a:pPr algn="l">
                        <a:buClrTx/>
                        <a:buSzTx/>
                        <a:buFontTx/>
                        <a:buNone/>
                      </a:pPr>
                      <a:r>
                        <a:rPr lang="zh-CN" altLang="en-US" sz="800">
                          <a:latin typeface="宋体" panose="02010600030101010101" pitchFamily="2" charset="-122"/>
                          <a:ea typeface="宋体" panose="02010600030101010101" pitchFamily="2" charset="-122"/>
                          <a:sym typeface="+mn-ea"/>
                        </a:rPr>
                        <a:t>应用：稳定性分析、</a:t>
                      </a:r>
                      <a:r>
                        <a:rPr lang="zh-CN" altLang="en-US" sz="800">
                          <a:latin typeface="宋体" panose="02010600030101010101" pitchFamily="2" charset="-122"/>
                          <a:ea typeface="宋体" panose="02010600030101010101" pitchFamily="2" charset="-122"/>
                          <a:sym typeface="+mn-ea"/>
                        </a:rPr>
                        <a:t>响应模式</a:t>
                      </a:r>
                      <a:r>
                        <a:rPr lang="zh-CN" altLang="en-US" sz="800">
                          <a:latin typeface="宋体" panose="02010600030101010101" pitchFamily="2" charset="-122"/>
                          <a:ea typeface="宋体" panose="02010600030101010101" pitchFamily="2" charset="-122"/>
                          <a:sym typeface="+mn-ea"/>
                        </a:rPr>
                        <a:t>分析。在自动控制领域应用</a:t>
                      </a:r>
                      <a:r>
                        <a:rPr lang="zh-CN" altLang="en-US" sz="800">
                          <a:latin typeface="宋体" panose="02010600030101010101" pitchFamily="2" charset="-122"/>
                          <a:ea typeface="宋体" panose="02010600030101010101" pitchFamily="2" charset="-122"/>
                          <a:sym typeface="+mn-ea"/>
                        </a:rPr>
                        <a:t>广泛</a:t>
                      </a:r>
                      <a:endParaRPr lang="zh-CN" altLang="en-US" sz="800">
                        <a:latin typeface="宋体" panose="02010600030101010101" pitchFamily="2" charset="-122"/>
                        <a:ea typeface="宋体" panose="02010600030101010101" pitchFamily="2" charset="-122"/>
                        <a:sym typeface="+mn-ea"/>
                      </a:endParaRPr>
                    </a:p>
                  </a:txBody>
                  <a:tcPr anchor="ctr" anchorCtr="0">
                    <a:lnL w="3175">
                      <a:solidFill>
                        <a:schemeClr val="bg1"/>
                      </a:solidFill>
                      <a:prstDash val="solid"/>
                    </a:lnL>
                    <a:lnR w="3175">
                      <a:solidFill>
                        <a:schemeClr val="bg1"/>
                      </a:solidFill>
                      <a:prstDash val="solid"/>
                    </a:lnR>
                    <a:lnT w="3175">
                      <a:solidFill>
                        <a:schemeClr val="bg1"/>
                      </a:solidFill>
                      <a:prstDash val="solid"/>
                    </a:lnT>
                    <a:lnB w="3175">
                      <a:solidFill>
                        <a:schemeClr val="bg1"/>
                      </a:solidFill>
                      <a:prstDash val="solid"/>
                    </a:lnB>
                    <a:lnTlToBr>
                      <a:noFill/>
                    </a:lnTlToBr>
                    <a:lnBlToTr>
                      <a:noFill/>
                    </a:lnBlToTr>
                  </a:tcPr>
                </a:tc>
              </a:tr>
            </a:tbl>
          </a:graphicData>
        </a:graphic>
      </p:graphicFrame>
      <p:sp>
        <p:nvSpPr>
          <p:cNvPr id="5" name="文本框 4"/>
          <p:cNvSpPr txBox="1"/>
          <p:nvPr/>
        </p:nvSpPr>
        <p:spPr>
          <a:xfrm>
            <a:off x="321945" y="313690"/>
            <a:ext cx="4064000" cy="460375"/>
          </a:xfrm>
          <a:prstGeom prst="rect">
            <a:avLst/>
          </a:prstGeom>
          <a:noFill/>
        </p:spPr>
        <p:txBody>
          <a:bodyPr wrap="square" rtlCol="0">
            <a:spAutoFit/>
          </a:bodyPr>
          <a:p>
            <a:r>
              <a:rPr lang="zh-CN" altLang="en-US" sz="2400">
                <a:sym typeface="+mn-ea"/>
              </a:rPr>
              <a:t>信号与系统</a:t>
            </a:r>
            <a:r>
              <a:rPr lang="en-US" altLang="zh-CN" sz="2400">
                <a:sym typeface="+mn-ea"/>
              </a:rPr>
              <a:t>—</a:t>
            </a:r>
            <a:r>
              <a:rPr lang="zh-CN" altLang="en-US" sz="2400">
                <a:sym typeface="+mn-ea"/>
              </a:rPr>
              <a:t>概述</a:t>
            </a:r>
            <a:endParaRPr lang="zh-CN" altLang="en-US" sz="2400">
              <a:sym typeface="+mn-ea"/>
            </a:endParaRPr>
          </a:p>
        </p:txBody>
      </p:sp>
      <p:pic>
        <p:nvPicPr>
          <p:cNvPr id="10" name="图片 9"/>
          <p:cNvPicPr>
            <a:picLocks noChangeAspect="1"/>
          </p:cNvPicPr>
          <p:nvPr/>
        </p:nvPicPr>
        <p:blipFill>
          <a:blip r:embed="rId2"/>
          <a:stretch>
            <a:fillRect/>
          </a:stretch>
        </p:blipFill>
        <p:spPr>
          <a:xfrm>
            <a:off x="3057525" y="1274445"/>
            <a:ext cx="2044065" cy="1388745"/>
          </a:xfrm>
          <a:prstGeom prst="rect">
            <a:avLst/>
          </a:prstGeom>
        </p:spPr>
      </p:pic>
      <p:pic>
        <p:nvPicPr>
          <p:cNvPr id="11" name="图片 10"/>
          <p:cNvPicPr/>
          <p:nvPr/>
        </p:nvPicPr>
        <p:blipFill>
          <a:blip r:embed="rId3"/>
          <a:stretch>
            <a:fillRect/>
          </a:stretch>
        </p:blipFill>
        <p:spPr>
          <a:xfrm>
            <a:off x="527050" y="1274445"/>
            <a:ext cx="2145030" cy="1388745"/>
          </a:xfrm>
          <a:prstGeom prst="rect">
            <a:avLst/>
          </a:prstGeom>
        </p:spPr>
      </p:pic>
      <p:graphicFrame>
        <p:nvGraphicFramePr>
          <p:cNvPr id="12" name="对象 11">
            <a:hlinkClick r:id="" action="ppaction://ole?verb="/>
          </p:cNvPr>
          <p:cNvGraphicFramePr>
            <a:graphicFrameLocks noChangeAspect="1"/>
          </p:cNvGraphicFramePr>
          <p:nvPr/>
        </p:nvGraphicFramePr>
        <p:xfrm>
          <a:off x="1045845" y="2767330"/>
          <a:ext cx="745490" cy="613410"/>
        </p:xfrm>
        <a:graphic>
          <a:graphicData uri="http://schemas.openxmlformats.org/presentationml/2006/ole">
            <mc:AlternateContent xmlns:mc="http://schemas.openxmlformats.org/markup-compatibility/2006">
              <mc:Choice xmlns:v="urn:schemas-microsoft-com:vml" Requires="v">
                <p:oleObj spid="_x0000_s13" name="" r:id="rId4" imgW="812800" imgH="660400" progId="Equation.KSEE3">
                  <p:embed/>
                </p:oleObj>
              </mc:Choice>
              <mc:Fallback>
                <p:oleObj name="" r:id="rId4" imgW="812800" imgH="660400" progId="Equation.KSEE3">
                  <p:embed/>
                  <p:pic>
                    <p:nvPicPr>
                      <p:cNvPr id="0" name="图片 1024"/>
                      <p:cNvPicPr/>
                      <p:nvPr/>
                    </p:nvPicPr>
                    <p:blipFill>
                      <a:blip r:embed="rId5"/>
                      <a:stretch>
                        <a:fillRect/>
                      </a:stretch>
                    </p:blipFill>
                    <p:spPr>
                      <a:xfrm>
                        <a:off x="1045845" y="2767330"/>
                        <a:ext cx="745490" cy="613410"/>
                      </a:xfrm>
                      <a:prstGeom prst="rect">
                        <a:avLst/>
                      </a:prstGeom>
                    </p:spPr>
                  </p:pic>
                </p:oleObj>
              </mc:Fallback>
            </mc:AlternateContent>
          </a:graphicData>
        </a:graphic>
      </p:graphicFrame>
      <p:graphicFrame>
        <p:nvGraphicFramePr>
          <p:cNvPr id="14" name="对象 13">
            <a:hlinkClick r:id="" action="ppaction://ole?verb="/>
          </p:cNvPr>
          <p:cNvGraphicFramePr>
            <a:graphicFrameLocks noChangeAspect="1"/>
          </p:cNvGraphicFramePr>
          <p:nvPr/>
        </p:nvGraphicFramePr>
        <p:xfrm>
          <a:off x="2926080" y="2695575"/>
          <a:ext cx="2109470" cy="1029335"/>
        </p:xfrm>
        <a:graphic>
          <a:graphicData uri="http://schemas.openxmlformats.org/presentationml/2006/ole">
            <mc:AlternateContent xmlns:mc="http://schemas.openxmlformats.org/markup-compatibility/2006">
              <mc:Choice xmlns:v="urn:schemas-microsoft-com:vml" Requires="v">
                <p:oleObj spid="_x0000_s15" name="" r:id="rId6" imgW="3530600" imgH="1701800" progId="Equation.KSEE3">
                  <p:embed/>
                </p:oleObj>
              </mc:Choice>
              <mc:Fallback>
                <p:oleObj name="" r:id="rId6" imgW="3530600" imgH="1701800" progId="Equation.KSEE3">
                  <p:embed/>
                  <p:pic>
                    <p:nvPicPr>
                      <p:cNvPr id="0" name="图片 1024"/>
                      <p:cNvPicPr/>
                      <p:nvPr/>
                    </p:nvPicPr>
                    <p:blipFill>
                      <a:blip r:embed="rId7"/>
                      <a:stretch>
                        <a:fillRect/>
                      </a:stretch>
                    </p:blipFill>
                    <p:spPr>
                      <a:xfrm>
                        <a:off x="2926080" y="2695575"/>
                        <a:ext cx="2109470" cy="1029335"/>
                      </a:xfrm>
                      <a:prstGeom prst="rect">
                        <a:avLst/>
                      </a:prstGeom>
                    </p:spPr>
                  </p:pic>
                </p:oleObj>
              </mc:Fallback>
            </mc:AlternateContent>
          </a:graphicData>
        </a:graphic>
      </p:graphicFrame>
      <p:pic>
        <p:nvPicPr>
          <p:cNvPr id="16" name="图片 15"/>
          <p:cNvPicPr>
            <a:picLocks noChangeAspect="1"/>
          </p:cNvPicPr>
          <p:nvPr/>
        </p:nvPicPr>
        <p:blipFill>
          <a:blip r:embed="rId8"/>
          <a:stretch>
            <a:fillRect/>
          </a:stretch>
        </p:blipFill>
        <p:spPr>
          <a:xfrm>
            <a:off x="588963" y="3881120"/>
            <a:ext cx="1935826" cy="1389600"/>
          </a:xfrm>
          <a:prstGeom prst="rect">
            <a:avLst/>
          </a:prstGeom>
        </p:spPr>
      </p:pic>
      <p:graphicFrame>
        <p:nvGraphicFramePr>
          <p:cNvPr id="17" name="对象 16">
            <a:hlinkClick r:id="" action="ppaction://ole?verb="/>
          </p:cNvPr>
          <p:cNvGraphicFramePr>
            <a:graphicFrameLocks noChangeAspect="1"/>
          </p:cNvGraphicFramePr>
          <p:nvPr/>
        </p:nvGraphicFramePr>
        <p:xfrm>
          <a:off x="905510" y="5342890"/>
          <a:ext cx="1243330" cy="862965"/>
        </p:xfrm>
        <a:graphic>
          <a:graphicData uri="http://schemas.openxmlformats.org/presentationml/2006/ole">
            <mc:AlternateContent xmlns:mc="http://schemas.openxmlformats.org/markup-compatibility/2006">
              <mc:Choice xmlns:v="urn:schemas-microsoft-com:vml" Requires="v">
                <p:oleObj spid="_x0000_s18" name="" r:id="rId9" imgW="1663700" imgH="1143000" progId="Equation.KSEE3">
                  <p:embed/>
                </p:oleObj>
              </mc:Choice>
              <mc:Fallback>
                <p:oleObj name="" r:id="rId9" imgW="1663700" imgH="1143000" progId="Equation.KSEE3">
                  <p:embed/>
                  <p:pic>
                    <p:nvPicPr>
                      <p:cNvPr id="0" name="图片 1024"/>
                      <p:cNvPicPr/>
                      <p:nvPr/>
                    </p:nvPicPr>
                    <p:blipFill>
                      <a:blip r:embed="rId10"/>
                      <a:stretch>
                        <a:fillRect/>
                      </a:stretch>
                    </p:blipFill>
                    <p:spPr>
                      <a:xfrm>
                        <a:off x="905510" y="5342890"/>
                        <a:ext cx="1243330" cy="862965"/>
                      </a:xfrm>
                      <a:prstGeom prst="rect">
                        <a:avLst/>
                      </a:prstGeom>
                    </p:spPr>
                  </p:pic>
                </p:oleObj>
              </mc:Fallback>
            </mc:AlternateContent>
          </a:graphicData>
        </a:graphic>
      </p:graphicFrame>
      <p:pic>
        <p:nvPicPr>
          <p:cNvPr id="19" name="图片 18"/>
          <p:cNvPicPr>
            <a:picLocks noChangeAspect="1"/>
          </p:cNvPicPr>
          <p:nvPr/>
        </p:nvPicPr>
        <p:blipFill>
          <a:blip r:embed="rId11"/>
          <a:srcRect b="7404"/>
          <a:stretch>
            <a:fillRect/>
          </a:stretch>
        </p:blipFill>
        <p:spPr>
          <a:xfrm>
            <a:off x="2959735" y="3881120"/>
            <a:ext cx="2284678" cy="1389600"/>
          </a:xfrm>
          <a:prstGeom prst="rect">
            <a:avLst/>
          </a:prstGeom>
        </p:spPr>
      </p:pic>
      <p:graphicFrame>
        <p:nvGraphicFramePr>
          <p:cNvPr id="20" name="对象 19">
            <a:hlinkClick r:id="" action="ppaction://ole?verb="/>
          </p:cNvPr>
          <p:cNvGraphicFramePr>
            <a:graphicFrameLocks noChangeAspect="1"/>
          </p:cNvGraphicFramePr>
          <p:nvPr/>
        </p:nvGraphicFramePr>
        <p:xfrm>
          <a:off x="3165475" y="5400040"/>
          <a:ext cx="1894205" cy="558800"/>
        </p:xfrm>
        <a:graphic>
          <a:graphicData uri="http://schemas.openxmlformats.org/presentationml/2006/ole">
            <mc:AlternateContent xmlns:mc="http://schemas.openxmlformats.org/markup-compatibility/2006">
              <mc:Choice xmlns:v="urn:schemas-microsoft-com:vml" Requires="v">
                <p:oleObj spid="_x0000_s21" name="" r:id="rId12" imgW="2438400" imgH="711200" progId="Equation.KSEE3">
                  <p:embed/>
                </p:oleObj>
              </mc:Choice>
              <mc:Fallback>
                <p:oleObj name="" r:id="rId12" imgW="2438400" imgH="711200" progId="Equation.KSEE3">
                  <p:embed/>
                  <p:pic>
                    <p:nvPicPr>
                      <p:cNvPr id="0" name="图片 1024"/>
                      <p:cNvPicPr/>
                      <p:nvPr/>
                    </p:nvPicPr>
                    <p:blipFill>
                      <a:blip r:embed="rId13"/>
                      <a:stretch>
                        <a:fillRect/>
                      </a:stretch>
                    </p:blipFill>
                    <p:spPr>
                      <a:xfrm>
                        <a:off x="3165475" y="5400040"/>
                        <a:ext cx="1894205" cy="558800"/>
                      </a:xfrm>
                      <a:prstGeom prst="rect">
                        <a:avLst/>
                      </a:prstGeom>
                    </p:spPr>
                  </p:pic>
                </p:oleObj>
              </mc:Fallback>
            </mc:AlternateContent>
          </a:graphicData>
        </a:graphic>
      </p:graphicFrame>
      <p:graphicFrame>
        <p:nvGraphicFramePr>
          <p:cNvPr id="6" name="表格 5"/>
          <p:cNvGraphicFramePr/>
          <p:nvPr>
            <p:custDataLst>
              <p:tags r:id="rId14"/>
            </p:custDataLst>
          </p:nvPr>
        </p:nvGraphicFramePr>
        <p:xfrm>
          <a:off x="5842000" y="3788410"/>
          <a:ext cx="4537710" cy="2896870"/>
        </p:xfrm>
        <a:graphic>
          <a:graphicData uri="http://schemas.openxmlformats.org/drawingml/2006/table">
            <a:tbl>
              <a:tblPr firstRow="1" bandRow="1">
                <a:tableStyleId>{3B4B98B0-60AC-42C2-AFA5-B58CD77FA1E5}</a:tableStyleId>
              </a:tblPr>
              <a:tblGrid>
                <a:gridCol w="1318260"/>
                <a:gridCol w="1576070"/>
                <a:gridCol w="1643380"/>
              </a:tblGrid>
              <a:tr h="597535">
                <a:tc>
                  <a:txBody>
                    <a:bodyPr/>
                    <a:p>
                      <a:pPr algn="l">
                        <a:buClrTx/>
                        <a:buSzTx/>
                        <a:buFontTx/>
                        <a:buNone/>
                      </a:pPr>
                      <a:r>
                        <a:rPr lang="en-US" altLang="zh-CN" sz="1200" b="0"/>
                        <a:t>   </a:t>
                      </a:r>
                      <a:r>
                        <a:rPr lang="en-US" altLang="zh-CN" sz="1000" b="0"/>
                        <a:t>                  </a:t>
                      </a:r>
                      <a:r>
                        <a:rPr lang="zh-CN" altLang="en-US" sz="900" b="0"/>
                        <a:t>方程类型</a:t>
                      </a:r>
                      <a:endParaRPr lang="zh-CN" altLang="en-US" sz="900" b="0"/>
                    </a:p>
                    <a:p>
                      <a:pPr algn="l">
                        <a:buClrTx/>
                        <a:buSzTx/>
                        <a:buFontTx/>
                        <a:buNone/>
                      </a:pPr>
                      <a:r>
                        <a:rPr lang="en-US" altLang="zh-CN" sz="900" b="0"/>
                        <a:t>    </a:t>
                      </a:r>
                      <a:r>
                        <a:rPr lang="zh-CN" altLang="en-US" sz="900" b="0"/>
                        <a:t>求解域</a:t>
                      </a:r>
                      <a:r>
                        <a:rPr lang="en-US" altLang="zh-CN" sz="900" b="0"/>
                        <a:t> </a:t>
                      </a:r>
                      <a:endParaRPr lang="en-US" altLang="zh-CN" sz="900" b="0"/>
                    </a:p>
                  </a:txBody>
                  <a:tcPr anchor="ctr" anchorCtr="0">
                    <a:lnL w="12700">
                      <a:solidFill>
                        <a:schemeClr val="tx1"/>
                      </a:solidFill>
                      <a:prstDash val="solid"/>
                    </a:lnL>
                    <a:lnR w="6350">
                      <a:solidFill>
                        <a:schemeClr val="bg1"/>
                      </a:solidFill>
                      <a:prstDash val="solid"/>
                    </a:lnR>
                    <a:lnT w="12700">
                      <a:solidFill>
                        <a:schemeClr val="tx1"/>
                      </a:solidFill>
                      <a:prstDash val="solid"/>
                    </a:lnT>
                    <a:lnB w="6350">
                      <a:solidFill>
                        <a:schemeClr val="bg1"/>
                      </a:solidFill>
                      <a:prstDash val="solid"/>
                    </a:lnB>
                    <a:lnTlToBr w="6350">
                      <a:solidFill>
                        <a:schemeClr val="bg1"/>
                      </a:solidFill>
                      <a:prstDash val="solid"/>
                    </a:lnTlToBr>
                    <a:lnBlToTr>
                      <a:noFill/>
                    </a:lnBlToTr>
                    <a:solidFill>
                      <a:schemeClr val="bg2">
                        <a:lumMod val="90000"/>
                      </a:schemeClr>
                    </a:solidFill>
                  </a:tcPr>
                </a:tc>
                <a:tc>
                  <a:txBody>
                    <a:bodyPr/>
                    <a:p>
                      <a:pPr algn="ctr">
                        <a:buClrTx/>
                        <a:buSzTx/>
                        <a:buFontTx/>
                        <a:buNone/>
                      </a:pPr>
                      <a:r>
                        <a:rPr lang="zh-CN" altLang="en-US" sz="1200" b="0"/>
                        <a:t>微分方程</a:t>
                      </a:r>
                      <a:endParaRPr lang="zh-CN" altLang="en-US" sz="1200" b="0"/>
                    </a:p>
                    <a:p>
                      <a:pPr algn="ctr">
                        <a:buClrTx/>
                        <a:buSzTx/>
                        <a:buFontTx/>
                        <a:buNone/>
                      </a:pPr>
                      <a:r>
                        <a:rPr lang="zh-CN" altLang="en-US" sz="1200" b="0"/>
                        <a:t>（</a:t>
                      </a:r>
                      <a:r>
                        <a:rPr lang="zh-CN" altLang="en-US" sz="1200" b="0">
                          <a:sym typeface="+mn-ea"/>
                        </a:rPr>
                        <a:t>连续信号</a:t>
                      </a:r>
                      <a:r>
                        <a:rPr lang="zh-CN" altLang="en-US" sz="1200" b="0"/>
                        <a:t>）</a:t>
                      </a:r>
                      <a:endParaRPr lang="zh-CN" altLang="en-US" sz="1200" b="0"/>
                    </a:p>
                  </a:txBody>
                  <a:tcPr anchor="ctr" anchorCtr="0">
                    <a:lnL w="6350">
                      <a:solidFill>
                        <a:schemeClr val="bg1"/>
                      </a:solidFill>
                      <a:prstDash val="solid"/>
                    </a:lnL>
                    <a:lnR w="6350">
                      <a:solidFill>
                        <a:schemeClr val="bg1"/>
                      </a:solidFill>
                      <a:prstDash val="solid"/>
                    </a:lnR>
                    <a:lnT w="12700">
                      <a:solidFill>
                        <a:schemeClr val="tx1"/>
                      </a:solidFill>
                      <a:prstDash val="solid"/>
                    </a:lnT>
                    <a:lnB w="6350">
                      <a:solidFill>
                        <a:schemeClr val="bg1"/>
                      </a:solidFill>
                      <a:prstDash val="solid"/>
                    </a:lnB>
                    <a:lnTlToBr>
                      <a:noFill/>
                    </a:lnTlToBr>
                    <a:lnBlToTr>
                      <a:noFill/>
                    </a:lnBlToTr>
                    <a:solidFill>
                      <a:schemeClr val="bg2">
                        <a:lumMod val="90000"/>
                      </a:schemeClr>
                    </a:solidFill>
                  </a:tcPr>
                </a:tc>
                <a:tc>
                  <a:txBody>
                    <a:bodyPr/>
                    <a:p>
                      <a:pPr algn="ctr">
                        <a:buClrTx/>
                        <a:buSzTx/>
                        <a:buFontTx/>
                        <a:buNone/>
                      </a:pPr>
                      <a:r>
                        <a:rPr lang="zh-CN" altLang="en-US" sz="1200" b="0">
                          <a:sym typeface="+mn-ea"/>
                        </a:rPr>
                        <a:t>差分方程</a:t>
                      </a:r>
                      <a:endParaRPr lang="zh-CN" altLang="en-US" sz="1200" b="0"/>
                    </a:p>
                    <a:p>
                      <a:pPr algn="ctr">
                        <a:buClrTx/>
                        <a:buSzTx/>
                        <a:buFontTx/>
                        <a:buNone/>
                      </a:pPr>
                      <a:r>
                        <a:rPr lang="en-US" altLang="zh-CN" sz="1200" b="0">
                          <a:sym typeface="+mn-ea"/>
                        </a:rPr>
                        <a:t>(</a:t>
                      </a:r>
                      <a:r>
                        <a:rPr lang="zh-CN" altLang="en-US" sz="1200" b="0">
                          <a:sym typeface="+mn-ea"/>
                        </a:rPr>
                        <a:t>离散信号</a:t>
                      </a:r>
                      <a:r>
                        <a:rPr lang="en-US" altLang="zh-CN" sz="1200" b="0">
                          <a:sym typeface="+mn-ea"/>
                        </a:rPr>
                        <a:t>)</a:t>
                      </a:r>
                      <a:endParaRPr lang="en-US" altLang="zh-CN" sz="1200" b="0">
                        <a:sym typeface="+mn-ea"/>
                      </a:endParaRPr>
                    </a:p>
                  </a:txBody>
                  <a:tcPr anchor="ctr" anchorCtr="0">
                    <a:lnL w="6350">
                      <a:solidFill>
                        <a:schemeClr val="bg1"/>
                      </a:solidFill>
                      <a:prstDash val="solid"/>
                    </a:lnL>
                    <a:lnR w="12700">
                      <a:solidFill>
                        <a:schemeClr val="tx1"/>
                      </a:solidFill>
                      <a:prstDash val="solid"/>
                    </a:lnR>
                    <a:lnT w="12700">
                      <a:solidFill>
                        <a:schemeClr val="tx1"/>
                      </a:solidFill>
                      <a:prstDash val="solid"/>
                    </a:lnT>
                    <a:lnB w="6350">
                      <a:solidFill>
                        <a:schemeClr val="bg1"/>
                      </a:solidFill>
                      <a:prstDash val="solid"/>
                    </a:lnB>
                    <a:lnTlToBr>
                      <a:noFill/>
                    </a:lnTlToBr>
                    <a:lnBlToTr>
                      <a:noFill/>
                    </a:lnBlToTr>
                    <a:solidFill>
                      <a:schemeClr val="bg2">
                        <a:lumMod val="90000"/>
                      </a:schemeClr>
                    </a:solidFill>
                  </a:tcPr>
                </a:tc>
              </a:tr>
              <a:tr h="732790">
                <a:tc>
                  <a:txBody>
                    <a:bodyPr/>
                    <a:p>
                      <a:pPr algn="ctr">
                        <a:buNone/>
                      </a:pPr>
                      <a:r>
                        <a:rPr lang="zh-CN" altLang="en-US" sz="1200">
                          <a:sym typeface="+mn-ea"/>
                        </a:rPr>
                        <a:t>时域</a:t>
                      </a:r>
                      <a:endParaRPr lang="zh-CN" altLang="en-US" sz="1200">
                        <a:latin typeface="宋体" panose="02010600030101010101" pitchFamily="2" charset="-122"/>
                        <a:ea typeface="宋体" panose="02010600030101010101" pitchFamily="2" charset="-122"/>
                        <a:sym typeface="+mn-ea"/>
                      </a:endParaRPr>
                    </a:p>
                  </a:txBody>
                  <a:tcPr anchor="ctr" anchorCtr="0">
                    <a:lnL w="12700">
                      <a:solidFill>
                        <a:schemeClr val="tx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rPr>
                        <a:t>经典方法</a:t>
                      </a:r>
                      <a:r>
                        <a:rPr lang="en-US" altLang="zh-CN" sz="1000">
                          <a:solidFill>
                            <a:srgbClr val="A30234"/>
                          </a:solidFill>
                        </a:rPr>
                        <a:t>(</a:t>
                      </a:r>
                      <a:r>
                        <a:rPr lang="zh-CN" altLang="en-US" sz="1000">
                          <a:solidFill>
                            <a:srgbClr val="A30234"/>
                          </a:solidFill>
                        </a:rPr>
                        <a:t>齐次解</a:t>
                      </a:r>
                      <a:r>
                        <a:rPr lang="en-US" altLang="zh-CN" sz="1000">
                          <a:solidFill>
                            <a:srgbClr val="A30234"/>
                          </a:solidFill>
                        </a:rPr>
                        <a:t>+</a:t>
                      </a:r>
                      <a:r>
                        <a:rPr lang="zh-CN" altLang="en-US" sz="1000">
                          <a:solidFill>
                            <a:srgbClr val="A30234"/>
                          </a:solidFill>
                        </a:rPr>
                        <a:t>特解</a:t>
                      </a:r>
                      <a:r>
                        <a:rPr lang="en-US" altLang="zh-CN" sz="1000">
                          <a:solidFill>
                            <a:srgbClr val="A30234"/>
                          </a:solidFill>
                        </a:rPr>
                        <a:t>)</a:t>
                      </a:r>
                      <a:r>
                        <a:rPr lang="zh-CN" altLang="en-US" sz="1000">
                          <a:solidFill>
                            <a:srgbClr val="A30234"/>
                          </a:solidFill>
                        </a:rPr>
                        <a:t>、</a:t>
                      </a:r>
                      <a:endParaRPr lang="zh-CN" altLang="en-US" sz="1000">
                        <a:solidFill>
                          <a:srgbClr val="A30234"/>
                        </a:solidFill>
                      </a:endParaRPr>
                    </a:p>
                    <a:p>
                      <a:pPr algn="ctr">
                        <a:buNone/>
                      </a:pPr>
                      <a:r>
                        <a:rPr lang="zh-CN" altLang="en-US" sz="1000">
                          <a:solidFill>
                            <a:srgbClr val="A30234"/>
                          </a:solidFill>
                        </a:rPr>
                        <a:t>降阶法、级数展开法、</a:t>
                      </a:r>
                      <a:endParaRPr lang="zh-CN" altLang="en-US" sz="1000">
                        <a:solidFill>
                          <a:srgbClr val="A30234"/>
                        </a:solidFill>
                      </a:endParaRPr>
                    </a:p>
                    <a:p>
                      <a:pPr algn="ctr">
                        <a:buNone/>
                      </a:pPr>
                      <a:r>
                        <a:rPr lang="zh-CN" altLang="en-US" sz="1000">
                          <a:solidFill>
                            <a:srgbClr val="A30234"/>
                          </a:solidFill>
                        </a:rPr>
                        <a:t>数值方法</a:t>
                      </a:r>
                      <a:r>
                        <a:rPr lang="en-US" altLang="zh-CN" sz="1000">
                          <a:solidFill>
                            <a:srgbClr val="A30234"/>
                          </a:solidFill>
                        </a:rPr>
                        <a:t>...</a:t>
                      </a:r>
                      <a:endParaRPr lang="en-US" altLang="zh-CN" sz="1000">
                        <a:solidFill>
                          <a:srgbClr val="A30234"/>
                        </a:solidFill>
                        <a:latin typeface="宋体" panose="02010600030101010101" pitchFamily="2" charset="-122"/>
                        <a:ea typeface="宋体" panose="02010600030101010101" pitchFamily="2" charset="-122"/>
                      </a:endParaRPr>
                    </a:p>
                  </a:txBody>
                  <a:tcPr anchor="ctr" anchorCtr="0">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sym typeface="+mn-ea"/>
                        </a:rPr>
                        <a:t>经典方法</a:t>
                      </a:r>
                      <a:r>
                        <a:rPr lang="en-US" altLang="zh-CN" sz="1000">
                          <a:solidFill>
                            <a:srgbClr val="A30234"/>
                          </a:solidFill>
                          <a:sym typeface="+mn-ea"/>
                        </a:rPr>
                        <a:t>(</a:t>
                      </a:r>
                      <a:r>
                        <a:rPr lang="zh-CN" altLang="en-US" sz="1000">
                          <a:solidFill>
                            <a:srgbClr val="A30234"/>
                          </a:solidFill>
                          <a:sym typeface="+mn-ea"/>
                        </a:rPr>
                        <a:t>齐次解</a:t>
                      </a:r>
                      <a:r>
                        <a:rPr lang="en-US" altLang="zh-CN" sz="1000">
                          <a:solidFill>
                            <a:srgbClr val="A30234"/>
                          </a:solidFill>
                          <a:sym typeface="+mn-ea"/>
                        </a:rPr>
                        <a:t>+</a:t>
                      </a:r>
                      <a:r>
                        <a:rPr lang="zh-CN" altLang="en-US" sz="1000">
                          <a:solidFill>
                            <a:srgbClr val="A30234"/>
                          </a:solidFill>
                          <a:sym typeface="+mn-ea"/>
                        </a:rPr>
                        <a:t>特解</a:t>
                      </a:r>
                      <a:r>
                        <a:rPr lang="en-US" altLang="zh-CN" sz="1000">
                          <a:solidFill>
                            <a:srgbClr val="A30234"/>
                          </a:solidFill>
                          <a:sym typeface="+mn-ea"/>
                        </a:rPr>
                        <a:t>)</a:t>
                      </a:r>
                      <a:r>
                        <a:rPr lang="zh-CN" altLang="en-US" sz="1000">
                          <a:solidFill>
                            <a:srgbClr val="A30234"/>
                          </a:solidFill>
                          <a:sym typeface="+mn-ea"/>
                        </a:rPr>
                        <a:t>、</a:t>
                      </a:r>
                      <a:endParaRPr lang="zh-CN" altLang="en-US" sz="1000">
                        <a:solidFill>
                          <a:srgbClr val="A30234"/>
                        </a:solidFill>
                        <a:sym typeface="+mn-ea"/>
                      </a:endParaRPr>
                    </a:p>
                    <a:p>
                      <a:pPr algn="ctr">
                        <a:buNone/>
                      </a:pPr>
                      <a:r>
                        <a:rPr lang="zh-CN" altLang="en-US" sz="1000">
                          <a:solidFill>
                            <a:srgbClr val="A30234"/>
                          </a:solidFill>
                          <a:sym typeface="+mn-ea"/>
                        </a:rPr>
                        <a:t>迭代法</a:t>
                      </a:r>
                      <a:r>
                        <a:rPr lang="en-US" altLang="zh-CN" sz="1000">
                          <a:solidFill>
                            <a:srgbClr val="A30234"/>
                          </a:solidFill>
                          <a:sym typeface="+mn-ea"/>
                        </a:rPr>
                        <a:t>...</a:t>
                      </a:r>
                      <a:endParaRPr lang="en-US" altLang="zh-CN" sz="1000">
                        <a:solidFill>
                          <a:srgbClr val="A30234"/>
                        </a:solidFill>
                        <a:sym typeface="+mn-ea"/>
                      </a:endParaRPr>
                    </a:p>
                  </a:txBody>
                  <a:tcPr anchor="ctr" anchorCtr="0">
                    <a:lnL w="6350">
                      <a:solidFill>
                        <a:schemeClr val="bg1"/>
                      </a:solidFill>
                      <a:prstDash val="solid"/>
                    </a:lnL>
                    <a:lnR w="12700">
                      <a:solidFill>
                        <a:schemeClr val="tx1"/>
                      </a:solidFill>
                      <a:prstDash val="solid"/>
                    </a:lnR>
                    <a:lnT w="6350">
                      <a:solidFill>
                        <a:schemeClr val="bg1"/>
                      </a:solidFill>
                      <a:prstDash val="solid"/>
                    </a:lnT>
                    <a:lnB w="6350">
                      <a:solidFill>
                        <a:schemeClr val="bg1"/>
                      </a:solidFill>
                      <a:prstDash val="solid"/>
                    </a:lnB>
                    <a:lnTlToBr>
                      <a:noFill/>
                    </a:lnTlToBr>
                    <a:lnBlToTr>
                      <a:noFill/>
                    </a:lnBlToTr>
                  </a:tcPr>
                </a:tc>
              </a:tr>
              <a:tr h="830580">
                <a:tc>
                  <a:txBody>
                    <a:bodyPr/>
                    <a:p>
                      <a:pPr algn="ctr">
                        <a:buNone/>
                      </a:pPr>
                      <a:r>
                        <a:rPr lang="zh-CN" altLang="en-US" sz="1200"/>
                        <a:t>频域</a:t>
                      </a:r>
                      <a:endParaRPr lang="zh-CN" altLang="en-US" sz="1200"/>
                    </a:p>
                  </a:txBody>
                  <a:tcPr anchor="ctr" anchorCtr="0">
                    <a:lnL w="12700">
                      <a:solidFill>
                        <a:schemeClr val="tx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sym typeface="+mn-ea"/>
                        </a:rPr>
                        <a:t>傅里叶变换</a:t>
                      </a:r>
                      <a:endParaRPr lang="zh-CN" altLang="en-US" sz="1000">
                        <a:solidFill>
                          <a:srgbClr val="A30234"/>
                        </a:solidFill>
                        <a:sym typeface="+mn-ea"/>
                      </a:endParaRPr>
                    </a:p>
                  </a:txBody>
                  <a:tcPr anchor="ctr" anchorCtr="0">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tcPr>
                </a:tc>
                <a:tc>
                  <a:txBody>
                    <a:bodyPr/>
                    <a:p>
                      <a:pPr algn="ctr">
                        <a:buNone/>
                      </a:pPr>
                      <a:r>
                        <a:rPr lang="zh-CN" altLang="en-US" sz="1000">
                          <a:solidFill>
                            <a:srgbClr val="A30234"/>
                          </a:solidFill>
                        </a:rPr>
                        <a:t>离散傅里叶变换</a:t>
                      </a:r>
                      <a:endParaRPr lang="zh-CN" altLang="en-US" sz="1000">
                        <a:solidFill>
                          <a:srgbClr val="A30234"/>
                        </a:solidFill>
                      </a:endParaRPr>
                    </a:p>
                  </a:txBody>
                  <a:tcPr anchor="ctr" anchorCtr="0">
                    <a:lnL w="6350">
                      <a:solidFill>
                        <a:schemeClr val="bg1"/>
                      </a:solidFill>
                      <a:prstDash val="solid"/>
                    </a:lnL>
                    <a:lnR w="12700">
                      <a:solidFill>
                        <a:schemeClr val="tx1"/>
                      </a:solidFill>
                      <a:prstDash val="solid"/>
                    </a:lnR>
                    <a:lnT w="6350">
                      <a:solidFill>
                        <a:schemeClr val="bg1"/>
                      </a:solidFill>
                      <a:prstDash val="solid"/>
                    </a:lnT>
                    <a:lnB w="6350">
                      <a:solidFill>
                        <a:schemeClr val="bg1"/>
                      </a:solidFill>
                      <a:prstDash val="solid"/>
                    </a:lnB>
                    <a:lnTlToBr>
                      <a:noFill/>
                    </a:lnTlToBr>
                    <a:lnBlToTr>
                      <a:noFill/>
                    </a:lnBlToTr>
                  </a:tcPr>
                </a:tc>
              </a:tr>
              <a:tr h="735965">
                <a:tc>
                  <a:txBody>
                    <a:bodyPr/>
                    <a:p>
                      <a:pPr algn="ctr">
                        <a:buNone/>
                      </a:pPr>
                      <a:r>
                        <a:rPr lang="zh-CN" altLang="en-US" sz="1200"/>
                        <a:t>复频域</a:t>
                      </a:r>
                      <a:endParaRPr lang="zh-CN" altLang="en-US" sz="1200"/>
                    </a:p>
                  </a:txBody>
                  <a:tcPr anchor="ctr" anchorCtr="0">
                    <a:lnL w="12700">
                      <a:solidFill>
                        <a:schemeClr val="tx1"/>
                      </a:solidFill>
                      <a:prstDash val="solid"/>
                    </a:lnL>
                    <a:lnR w="6350">
                      <a:solidFill>
                        <a:schemeClr val="bg1"/>
                      </a:solidFill>
                      <a:prstDash val="solid"/>
                    </a:lnR>
                    <a:lnT w="6350">
                      <a:solidFill>
                        <a:schemeClr val="bg1"/>
                      </a:solidFill>
                      <a:prstDash val="solid"/>
                    </a:lnT>
                    <a:lnB w="12700">
                      <a:solidFill>
                        <a:schemeClr val="tx1"/>
                      </a:solidFill>
                      <a:prstDash val="solid"/>
                    </a:lnB>
                    <a:lnTlToBr>
                      <a:noFill/>
                    </a:lnTlToBr>
                    <a:lnBlToTr>
                      <a:noFill/>
                    </a:lnBlToTr>
                  </a:tcPr>
                </a:tc>
                <a:tc>
                  <a:txBody>
                    <a:bodyPr/>
                    <a:p>
                      <a:pPr algn="ctr">
                        <a:buNone/>
                      </a:pPr>
                      <a:r>
                        <a:rPr lang="zh-CN" altLang="en-US" sz="1000">
                          <a:solidFill>
                            <a:srgbClr val="A30234"/>
                          </a:solidFill>
                        </a:rPr>
                        <a:t>拉普拉斯变换</a:t>
                      </a:r>
                      <a:endParaRPr lang="zh-CN" altLang="en-US" sz="1000">
                        <a:solidFill>
                          <a:srgbClr val="A30234"/>
                        </a:solidFill>
                      </a:endParaRPr>
                    </a:p>
                  </a:txBody>
                  <a:tcPr anchor="ctr" anchorCtr="0">
                    <a:lnL w="6350">
                      <a:solidFill>
                        <a:schemeClr val="bg1"/>
                      </a:solidFill>
                      <a:prstDash val="solid"/>
                    </a:lnL>
                    <a:lnR w="6350">
                      <a:solidFill>
                        <a:schemeClr val="bg1"/>
                      </a:solidFill>
                      <a:prstDash val="solid"/>
                    </a:lnR>
                    <a:lnT w="6350">
                      <a:solidFill>
                        <a:schemeClr val="bg1"/>
                      </a:solidFill>
                      <a:prstDash val="solid"/>
                    </a:lnT>
                    <a:lnB w="12700">
                      <a:solidFill>
                        <a:schemeClr val="tx1"/>
                      </a:solidFill>
                      <a:prstDash val="solid"/>
                    </a:lnB>
                    <a:lnTlToBr>
                      <a:noFill/>
                    </a:lnTlToBr>
                    <a:lnBlToTr>
                      <a:noFill/>
                    </a:lnBlToTr>
                  </a:tcPr>
                </a:tc>
                <a:tc>
                  <a:txBody>
                    <a:bodyPr/>
                    <a:p>
                      <a:pPr algn="ctr">
                        <a:buNone/>
                      </a:pPr>
                      <a:r>
                        <a:rPr lang="en-US" altLang="zh-CN" sz="1000">
                          <a:solidFill>
                            <a:srgbClr val="A30234"/>
                          </a:solidFill>
                        </a:rPr>
                        <a:t>Z</a:t>
                      </a:r>
                      <a:r>
                        <a:rPr lang="zh-CN" altLang="en-US" sz="1000">
                          <a:solidFill>
                            <a:srgbClr val="A30234"/>
                          </a:solidFill>
                        </a:rPr>
                        <a:t>变换</a:t>
                      </a:r>
                      <a:endParaRPr lang="zh-CN" altLang="en-US" sz="1000">
                        <a:solidFill>
                          <a:srgbClr val="A30234"/>
                        </a:solidFill>
                      </a:endParaRPr>
                    </a:p>
                  </a:txBody>
                  <a:tcPr anchor="ctr" anchorCtr="0">
                    <a:lnL w="6350">
                      <a:solidFill>
                        <a:schemeClr val="bg1"/>
                      </a:solidFill>
                      <a:prstDash val="solid"/>
                    </a:lnL>
                    <a:lnR w="12700">
                      <a:solidFill>
                        <a:schemeClr val="tx1"/>
                      </a:solidFill>
                      <a:prstDash val="solid"/>
                    </a:lnR>
                    <a:lnT w="6350">
                      <a:solidFill>
                        <a:schemeClr val="bg1"/>
                      </a:solidFill>
                      <a:prstDash val="solid"/>
                    </a:lnT>
                    <a:lnB w="12700">
                      <a:solidFill>
                        <a:schemeClr val="tx1"/>
                      </a:solidFill>
                      <a:prstDash val="solid"/>
                    </a:lnB>
                    <a:lnTlToBr>
                      <a:noFill/>
                    </a:lnTlToBr>
                    <a:lnBlToTr>
                      <a:noFill/>
                    </a:lnBlToTr>
                  </a:tcPr>
                </a:tc>
              </a:tr>
            </a:tbl>
          </a:graphicData>
        </a:graphic>
      </p:graphicFrame>
      <p:graphicFrame>
        <p:nvGraphicFramePr>
          <p:cNvPr id="38" name="对象 37">
            <a:hlinkClick r:id="" action="ppaction://ole?verb="/>
          </p:cNvPr>
          <p:cNvGraphicFramePr>
            <a:graphicFrameLocks noChangeAspect="1"/>
          </p:cNvGraphicFramePr>
          <p:nvPr/>
        </p:nvGraphicFramePr>
        <p:xfrm>
          <a:off x="527050" y="944245"/>
          <a:ext cx="3684270" cy="202565"/>
        </p:xfrm>
        <a:graphic>
          <a:graphicData uri="http://schemas.openxmlformats.org/presentationml/2006/ole">
            <mc:AlternateContent xmlns:mc="http://schemas.openxmlformats.org/markup-compatibility/2006">
              <mc:Choice xmlns:v="urn:schemas-microsoft-com:vml" Requires="v">
                <p:oleObj spid="_x0000_s39" name="" r:id="rId15" imgW="3745865" imgH="203200" progId="Equation.KSEE3">
                  <p:embed/>
                </p:oleObj>
              </mc:Choice>
              <mc:Fallback>
                <p:oleObj name="" r:id="rId15" imgW="3745865" imgH="203200" progId="Equation.KSEE3">
                  <p:embed/>
                  <p:pic>
                    <p:nvPicPr>
                      <p:cNvPr id="0" name="图片 1024"/>
                      <p:cNvPicPr/>
                      <p:nvPr/>
                    </p:nvPicPr>
                    <p:blipFill>
                      <a:blip r:embed="rId16"/>
                      <a:stretch>
                        <a:fillRect/>
                      </a:stretch>
                    </p:blipFill>
                    <p:spPr>
                      <a:xfrm>
                        <a:off x="527050" y="944245"/>
                        <a:ext cx="3684270" cy="202565"/>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5788026" y="651510"/>
          <a:ext cx="5711190" cy="3083560"/>
        </p:xfrm>
        <a:graphic>
          <a:graphicData uri="http://schemas.openxmlformats.org/presentationml/2006/ole">
            <mc:AlternateContent xmlns:mc="http://schemas.openxmlformats.org/markup-compatibility/2006">
              <mc:Choice xmlns:v="urn:schemas-microsoft-com:vml" Requires="v">
                <p:oleObj spid="_x0000_s1025" name="" r:id="rId17" imgW="6591300" imgH="3556000" progId="Equation.KSEE3">
                  <p:embed/>
                </p:oleObj>
              </mc:Choice>
              <mc:Fallback>
                <p:oleObj name="" r:id="rId17" imgW="6591300" imgH="3556000" progId="Equation.KSEE3">
                  <p:embed/>
                  <p:pic>
                    <p:nvPicPr>
                      <p:cNvPr id="0" name="图片 1024"/>
                      <p:cNvPicPr/>
                      <p:nvPr/>
                    </p:nvPicPr>
                    <p:blipFill>
                      <a:blip r:embed="rId18"/>
                      <a:stretch>
                        <a:fillRect/>
                      </a:stretch>
                    </p:blipFill>
                    <p:spPr>
                      <a:xfrm>
                        <a:off x="5788026" y="651510"/>
                        <a:ext cx="5711190" cy="308356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321945" y="6323013"/>
          <a:ext cx="5288915" cy="342265"/>
        </p:xfrm>
        <a:graphic>
          <a:graphicData uri="http://schemas.openxmlformats.org/presentationml/2006/ole">
            <mc:AlternateContent xmlns:mc="http://schemas.openxmlformats.org/markup-compatibility/2006">
              <mc:Choice xmlns:v="urn:schemas-microsoft-com:vml" Requires="v">
                <p:oleObj spid="_x0000_s3" name="" r:id="rId19" imgW="6781800" imgH="431800" progId="Equation.KSEE3">
                  <p:embed/>
                </p:oleObj>
              </mc:Choice>
              <mc:Fallback>
                <p:oleObj name="" r:id="rId19" imgW="6781800" imgH="431800" progId="Equation.KSEE3">
                  <p:embed/>
                  <p:pic>
                    <p:nvPicPr>
                      <p:cNvPr id="0" name="图片 1024"/>
                      <p:cNvPicPr/>
                      <p:nvPr/>
                    </p:nvPicPr>
                    <p:blipFill>
                      <a:blip r:embed="rId20"/>
                      <a:stretch>
                        <a:fillRect/>
                      </a:stretch>
                    </p:blipFill>
                    <p:spPr>
                      <a:xfrm>
                        <a:off x="321945" y="6323013"/>
                        <a:ext cx="5288915" cy="342265"/>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 name="图片 56"/>
          <p:cNvPicPr>
            <a:picLocks noChangeAspect="1"/>
          </p:cNvPicPr>
          <p:nvPr/>
        </p:nvPicPr>
        <p:blipFill>
          <a:blip r:embed="rId1"/>
          <a:stretch>
            <a:fillRect/>
          </a:stretch>
        </p:blipFill>
        <p:spPr>
          <a:xfrm>
            <a:off x="4816475" y="2503170"/>
            <a:ext cx="1672590" cy="897890"/>
          </a:xfrm>
          <a:prstGeom prst="rect">
            <a:avLst/>
          </a:prstGeom>
        </p:spPr>
      </p:pic>
      <p:pic>
        <p:nvPicPr>
          <p:cNvPr id="39" name="图片 38"/>
          <p:cNvPicPr>
            <a:picLocks noChangeAspect="1"/>
          </p:cNvPicPr>
          <p:nvPr/>
        </p:nvPicPr>
        <p:blipFill>
          <a:blip r:embed="rId2"/>
          <a:stretch>
            <a:fillRect/>
          </a:stretch>
        </p:blipFill>
        <p:spPr>
          <a:xfrm>
            <a:off x="6854825" y="1189355"/>
            <a:ext cx="1326515" cy="779780"/>
          </a:xfrm>
          <a:prstGeom prst="rect">
            <a:avLst/>
          </a:prstGeom>
        </p:spPr>
      </p:pic>
      <p:sp>
        <p:nvSpPr>
          <p:cNvPr id="6" name="文本框 5"/>
          <p:cNvSpPr txBox="1"/>
          <p:nvPr/>
        </p:nvSpPr>
        <p:spPr>
          <a:xfrm>
            <a:off x="281940" y="951230"/>
            <a:ext cx="4181475" cy="3476625"/>
          </a:xfrm>
          <a:prstGeom prst="rect">
            <a:avLst/>
          </a:prstGeom>
          <a:noFill/>
        </p:spPr>
        <p:txBody>
          <a:bodyPr wrap="square" rtlCol="0" anchor="t">
            <a:spAutoFit/>
          </a:bodyPr>
          <a:p>
            <a:pPr algn="l">
              <a:buClrTx/>
              <a:buSzTx/>
              <a:buFontTx/>
            </a:pPr>
            <a:r>
              <a:rPr lang="zh-CN" altLang="en-US" sz="1000">
                <a:solidFill>
                  <a:schemeClr val="accent1">
                    <a:lumMod val="75000"/>
                  </a:schemeClr>
                </a:solidFill>
                <a:sym typeface="+mn-ea"/>
              </a:rPr>
              <a:t>声音信号是一维离散序列，对其做离散傅里叶变换</a:t>
            </a:r>
            <a:r>
              <a:rPr lang="en-US" altLang="zh-CN" sz="1000">
                <a:solidFill>
                  <a:schemeClr val="accent1">
                    <a:lumMod val="75000"/>
                  </a:schemeClr>
                </a:solidFill>
                <a:sym typeface="+mn-ea"/>
              </a:rPr>
              <a:t>(DFT)</a:t>
            </a:r>
            <a:r>
              <a:rPr lang="zh-CN" altLang="en-US" sz="1000">
                <a:solidFill>
                  <a:schemeClr val="accent1">
                    <a:lumMod val="75000"/>
                  </a:schemeClr>
                </a:solidFill>
                <a:sym typeface="+mn-ea"/>
              </a:rPr>
              <a:t>可得到其频谱：</a:t>
            </a: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endParaRPr lang="zh-CN" altLang="en-US" sz="1000">
              <a:solidFill>
                <a:schemeClr val="accent1">
                  <a:lumMod val="75000"/>
                </a:schemeClr>
              </a:solidFill>
              <a:sym typeface="+mn-ea"/>
            </a:endParaRPr>
          </a:p>
          <a:p>
            <a:pPr algn="l">
              <a:buClrTx/>
              <a:buSzTx/>
              <a:buFontTx/>
            </a:pPr>
            <a:r>
              <a:rPr lang="zh-CN" altLang="en-US" sz="1000">
                <a:solidFill>
                  <a:schemeClr val="accent1">
                    <a:lumMod val="75000"/>
                  </a:schemeClr>
                </a:solidFill>
                <a:sym typeface="+mn-ea"/>
              </a:rPr>
              <a:t>图像信号是二维离散序列，对其做二维离散傅里叶变换可得到其频谱：</a:t>
            </a:r>
            <a:endParaRPr lang="zh-CN" altLang="en-US" sz="1000">
              <a:solidFill>
                <a:schemeClr val="accent1">
                  <a:lumMod val="75000"/>
                </a:schemeClr>
              </a:solidFill>
              <a:sym typeface="+mn-ea"/>
            </a:endParaRPr>
          </a:p>
        </p:txBody>
      </p:sp>
      <p:sp>
        <p:nvSpPr>
          <p:cNvPr id="4" name="文本框 3"/>
          <p:cNvSpPr txBox="1"/>
          <p:nvPr/>
        </p:nvSpPr>
        <p:spPr>
          <a:xfrm>
            <a:off x="321945" y="313690"/>
            <a:ext cx="8007350" cy="460375"/>
          </a:xfrm>
          <a:prstGeom prst="rect">
            <a:avLst/>
          </a:prstGeom>
          <a:noFill/>
        </p:spPr>
        <p:txBody>
          <a:bodyPr wrap="square" rtlCol="0">
            <a:spAutoFit/>
          </a:bodyPr>
          <a:p>
            <a:r>
              <a:rPr lang="zh-CN" altLang="en-US" sz="2400">
                <a:sym typeface="+mn-ea"/>
              </a:rPr>
              <a:t>例子：声音</a:t>
            </a:r>
            <a:r>
              <a:rPr lang="zh-CN" altLang="en-US" sz="2400">
                <a:sym typeface="+mn-ea"/>
              </a:rPr>
              <a:t>信号</a:t>
            </a:r>
            <a:r>
              <a:rPr lang="zh-CN" altLang="en-US" sz="2400">
                <a:sym typeface="+mn-ea"/>
              </a:rPr>
              <a:t>和</a:t>
            </a:r>
            <a:r>
              <a:rPr lang="zh-CN" altLang="en-US" sz="2400">
                <a:sym typeface="+mn-ea"/>
              </a:rPr>
              <a:t>图像信号的频谱、</a:t>
            </a:r>
            <a:r>
              <a:rPr lang="en-US" altLang="zh-CN" sz="2400">
                <a:sym typeface="+mn-ea"/>
              </a:rPr>
              <a:t>IIR</a:t>
            </a:r>
            <a:r>
              <a:rPr lang="zh-CN" altLang="en-US" sz="2400">
                <a:sym typeface="+mn-ea"/>
              </a:rPr>
              <a:t>与</a:t>
            </a:r>
            <a:r>
              <a:rPr lang="en-US" altLang="zh-CN" sz="2400">
                <a:sym typeface="+mn-ea"/>
              </a:rPr>
              <a:t>FIR</a:t>
            </a:r>
            <a:r>
              <a:rPr lang="zh-CN" altLang="en-US" sz="2400">
                <a:sym typeface="+mn-ea"/>
              </a:rPr>
              <a:t>数字</a:t>
            </a:r>
            <a:r>
              <a:rPr lang="zh-CN" altLang="en-US" sz="2400">
                <a:sym typeface="+mn-ea"/>
              </a:rPr>
              <a:t>滤波器</a:t>
            </a:r>
            <a:endParaRPr lang="zh-CN" altLang="en-US" sz="2400">
              <a:sym typeface="+mn-ea"/>
            </a:endParaRPr>
          </a:p>
        </p:txBody>
      </p:sp>
      <p:pic>
        <p:nvPicPr>
          <p:cNvPr id="3" name="图片 2" descr="spec"/>
          <p:cNvPicPr>
            <a:picLocks noChangeAspect="1"/>
          </p:cNvPicPr>
          <p:nvPr/>
        </p:nvPicPr>
        <p:blipFill>
          <a:blip r:embed="rId3"/>
          <a:stretch>
            <a:fillRect/>
          </a:stretch>
        </p:blipFill>
        <p:spPr>
          <a:xfrm>
            <a:off x="514985" y="1223010"/>
            <a:ext cx="3642360" cy="2732405"/>
          </a:xfrm>
          <a:prstGeom prst="rect">
            <a:avLst/>
          </a:prstGeom>
        </p:spPr>
      </p:pic>
      <p:pic>
        <p:nvPicPr>
          <p:cNvPr id="7" name="图片 6" descr="spec2"/>
          <p:cNvPicPr>
            <a:picLocks noChangeAspect="1"/>
          </p:cNvPicPr>
          <p:nvPr/>
        </p:nvPicPr>
        <p:blipFill>
          <a:blip r:embed="rId4"/>
          <a:srcRect l="10137" t="16734" r="51942" b="22427"/>
          <a:stretch>
            <a:fillRect/>
          </a:stretch>
        </p:blipFill>
        <p:spPr>
          <a:xfrm>
            <a:off x="220345" y="4547870"/>
            <a:ext cx="2032000" cy="1732280"/>
          </a:xfrm>
          <a:prstGeom prst="rect">
            <a:avLst/>
          </a:prstGeom>
        </p:spPr>
      </p:pic>
      <p:graphicFrame>
        <p:nvGraphicFramePr>
          <p:cNvPr id="10" name="对象 9">
            <a:hlinkClick r:id="" action="ppaction://ole?verb="/>
          </p:cNvPr>
          <p:cNvGraphicFramePr>
            <a:graphicFrameLocks noChangeAspect="1"/>
          </p:cNvGraphicFramePr>
          <p:nvPr/>
        </p:nvGraphicFramePr>
        <p:xfrm>
          <a:off x="2328545" y="5021263"/>
          <a:ext cx="2062480" cy="314960"/>
        </p:xfrm>
        <a:graphic>
          <a:graphicData uri="http://schemas.openxmlformats.org/presentationml/2006/ole">
            <mc:AlternateContent xmlns:mc="http://schemas.openxmlformats.org/markup-compatibility/2006">
              <mc:Choice xmlns:v="urn:schemas-microsoft-com:vml" Requires="v">
                <p:oleObj spid="_x0000_s11" name="" r:id="rId5" imgW="2933700" imgH="444500" progId="Equation.KSEE3">
                  <p:embed/>
                </p:oleObj>
              </mc:Choice>
              <mc:Fallback>
                <p:oleObj name="" r:id="rId5" imgW="2933700" imgH="444500" progId="Equation.KSEE3">
                  <p:embed/>
                  <p:pic>
                    <p:nvPicPr>
                      <p:cNvPr id="0" name="图片 1024"/>
                      <p:cNvPicPr/>
                      <p:nvPr/>
                    </p:nvPicPr>
                    <p:blipFill>
                      <a:blip r:embed="rId6"/>
                      <a:stretch>
                        <a:fillRect/>
                      </a:stretch>
                    </p:blipFill>
                    <p:spPr>
                      <a:xfrm>
                        <a:off x="2328545" y="5021263"/>
                        <a:ext cx="2062480" cy="314960"/>
                      </a:xfrm>
                      <a:prstGeom prst="rect">
                        <a:avLst/>
                      </a:prstGeom>
                    </p:spPr>
                  </p:pic>
                </p:oleObj>
              </mc:Fallback>
            </mc:AlternateContent>
          </a:graphicData>
        </a:graphic>
      </p:graphicFrame>
      <p:pic>
        <p:nvPicPr>
          <p:cNvPr id="12" name="图片 11" descr="spec2"/>
          <p:cNvPicPr>
            <a:picLocks noChangeAspect="1"/>
          </p:cNvPicPr>
          <p:nvPr/>
        </p:nvPicPr>
        <p:blipFill>
          <a:blip r:embed="rId4"/>
          <a:srcRect l="55518" t="16734" r="9606" b="22427"/>
          <a:stretch>
            <a:fillRect/>
          </a:stretch>
        </p:blipFill>
        <p:spPr>
          <a:xfrm>
            <a:off x="4551680" y="4528820"/>
            <a:ext cx="1868214" cy="1731600"/>
          </a:xfrm>
          <a:prstGeom prst="rect">
            <a:avLst/>
          </a:prstGeom>
        </p:spPr>
      </p:pic>
      <p:graphicFrame>
        <p:nvGraphicFramePr>
          <p:cNvPr id="13" name="对象 12">
            <a:hlinkClick r:id="" action="ppaction://ole?verb="/>
          </p:cNvPr>
          <p:cNvGraphicFramePr>
            <a:graphicFrameLocks noChangeAspect="1"/>
          </p:cNvGraphicFramePr>
          <p:nvPr/>
        </p:nvGraphicFramePr>
        <p:xfrm>
          <a:off x="2290128" y="5585144"/>
          <a:ext cx="2223135" cy="314960"/>
        </p:xfrm>
        <a:graphic>
          <a:graphicData uri="http://schemas.openxmlformats.org/presentationml/2006/ole">
            <mc:AlternateContent xmlns:mc="http://schemas.openxmlformats.org/markup-compatibility/2006">
              <mc:Choice xmlns:v="urn:schemas-microsoft-com:vml" Requires="v">
                <p:oleObj spid="_x0000_s14" name="" r:id="rId7" imgW="3162300" imgH="444500" progId="Equation.KSEE3">
                  <p:embed/>
                </p:oleObj>
              </mc:Choice>
              <mc:Fallback>
                <p:oleObj name="" r:id="rId7" imgW="3162300" imgH="444500" progId="Equation.KSEE3">
                  <p:embed/>
                  <p:pic>
                    <p:nvPicPr>
                      <p:cNvPr id="0" name="图片 1024"/>
                      <p:cNvPicPr/>
                      <p:nvPr/>
                    </p:nvPicPr>
                    <p:blipFill>
                      <a:blip r:embed="rId8"/>
                      <a:stretch>
                        <a:fillRect/>
                      </a:stretch>
                    </p:blipFill>
                    <p:spPr>
                      <a:xfrm>
                        <a:off x="2290128" y="5585144"/>
                        <a:ext cx="2223135" cy="314960"/>
                      </a:xfrm>
                      <a:prstGeom prst="rect">
                        <a:avLst/>
                      </a:prstGeom>
                    </p:spPr>
                  </p:pic>
                </p:oleObj>
              </mc:Fallback>
            </mc:AlternateContent>
          </a:graphicData>
        </a:graphic>
      </p:graphicFrame>
      <p:cxnSp>
        <p:nvCxnSpPr>
          <p:cNvPr id="35" name="直接箭头连接符 34"/>
          <p:cNvCxnSpPr/>
          <p:nvPr/>
        </p:nvCxnSpPr>
        <p:spPr>
          <a:xfrm flipV="1">
            <a:off x="2290445" y="5354955"/>
            <a:ext cx="216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flipH="1" flipV="1">
            <a:off x="2275205" y="5542280"/>
            <a:ext cx="2160000" cy="0"/>
          </a:xfrm>
          <a:prstGeom prst="straightConnector1">
            <a:avLst/>
          </a:prstGeom>
          <a:ln w="9525" cmpd="sng">
            <a:solidFill>
              <a:schemeClr val="tx1"/>
            </a:solidFill>
            <a:round/>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6916420" y="3695700"/>
            <a:ext cx="1440180" cy="245110"/>
          </a:xfrm>
          <a:prstGeom prst="rect">
            <a:avLst/>
          </a:prstGeom>
          <a:noFill/>
        </p:spPr>
        <p:txBody>
          <a:bodyPr wrap="square" rtlCol="0" anchor="t">
            <a:spAutoFit/>
          </a:bodyPr>
          <a:p>
            <a:pPr algn="l">
              <a:buClrTx/>
              <a:buSzTx/>
              <a:buFontTx/>
            </a:pPr>
            <a:r>
              <a:rPr lang="en-US" sz="1000">
                <a:solidFill>
                  <a:schemeClr val="accent1">
                    <a:lumMod val="75000"/>
                  </a:schemeClr>
                </a:solidFill>
                <a:sym typeface="+mn-ea"/>
              </a:rPr>
              <a:t>IIR</a:t>
            </a:r>
            <a:r>
              <a:rPr lang="zh-CN" altLang="en-US" sz="1000">
                <a:solidFill>
                  <a:schemeClr val="accent1">
                    <a:lumMod val="75000"/>
                  </a:schemeClr>
                </a:solidFill>
                <a:sym typeface="+mn-ea"/>
              </a:rPr>
              <a:t>与</a:t>
            </a:r>
            <a:r>
              <a:rPr lang="en-US" altLang="zh-CN" sz="1000">
                <a:solidFill>
                  <a:schemeClr val="accent1">
                    <a:lumMod val="75000"/>
                  </a:schemeClr>
                </a:solidFill>
                <a:sym typeface="+mn-ea"/>
              </a:rPr>
              <a:t>FIR</a:t>
            </a:r>
            <a:r>
              <a:rPr lang="zh-CN" altLang="en-US" sz="1000">
                <a:solidFill>
                  <a:schemeClr val="accent1">
                    <a:lumMod val="75000"/>
                  </a:schemeClr>
                </a:solidFill>
                <a:sym typeface="+mn-ea"/>
              </a:rPr>
              <a:t>数字滤波器：</a:t>
            </a:r>
            <a:endParaRPr lang="zh-CN" altLang="en-US" sz="1000">
              <a:solidFill>
                <a:schemeClr val="accent1">
                  <a:lumMod val="75000"/>
                </a:schemeClr>
              </a:solidFill>
              <a:sym typeface="+mn-ea"/>
            </a:endParaRPr>
          </a:p>
        </p:txBody>
      </p:sp>
      <p:graphicFrame>
        <p:nvGraphicFramePr>
          <p:cNvPr id="8" name="对象 7">
            <a:hlinkClick r:id="" action="ppaction://ole?verb="/>
          </p:cNvPr>
          <p:cNvGraphicFramePr>
            <a:graphicFrameLocks noChangeAspect="1"/>
          </p:cNvGraphicFramePr>
          <p:nvPr/>
        </p:nvGraphicFramePr>
        <p:xfrm>
          <a:off x="5022850" y="2011045"/>
          <a:ext cx="1009015" cy="340360"/>
        </p:xfrm>
        <a:graphic>
          <a:graphicData uri="http://schemas.openxmlformats.org/presentationml/2006/ole">
            <mc:AlternateContent xmlns:mc="http://schemas.openxmlformats.org/markup-compatibility/2006">
              <mc:Choice xmlns:v="urn:schemas-microsoft-com:vml" Requires="v">
                <p:oleObj spid="_x0000_s9" name="" r:id="rId9" imgW="1384300" imgH="457200" progId="Equation.KSEE3">
                  <p:embed/>
                </p:oleObj>
              </mc:Choice>
              <mc:Fallback>
                <p:oleObj name="" r:id="rId9" imgW="1384300" imgH="457200" progId="Equation.KSEE3">
                  <p:embed/>
                  <p:pic>
                    <p:nvPicPr>
                      <p:cNvPr id="0" name="图片 1024"/>
                      <p:cNvPicPr/>
                      <p:nvPr/>
                    </p:nvPicPr>
                    <p:blipFill>
                      <a:blip r:embed="rId10"/>
                      <a:stretch>
                        <a:fillRect/>
                      </a:stretch>
                    </p:blipFill>
                    <p:spPr>
                      <a:xfrm>
                        <a:off x="5022850" y="2011045"/>
                        <a:ext cx="1009015" cy="34036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6879590" y="2055495"/>
          <a:ext cx="1379220" cy="168275"/>
        </p:xfrm>
        <a:graphic>
          <a:graphicData uri="http://schemas.openxmlformats.org/presentationml/2006/ole">
            <mc:AlternateContent xmlns:mc="http://schemas.openxmlformats.org/markup-compatibility/2006">
              <mc:Choice xmlns:v="urn:schemas-microsoft-com:vml" Requires="v">
                <p:oleObj spid="_x0000_s19" name="" r:id="rId11" imgW="1803400" imgH="215900" progId="Equation.KSEE3">
                  <p:embed/>
                </p:oleObj>
              </mc:Choice>
              <mc:Fallback>
                <p:oleObj name="" r:id="rId11" imgW="1803400" imgH="215900" progId="Equation.KSEE3">
                  <p:embed/>
                  <p:pic>
                    <p:nvPicPr>
                      <p:cNvPr id="0" name="图片 1024"/>
                      <p:cNvPicPr/>
                      <p:nvPr/>
                    </p:nvPicPr>
                    <p:blipFill>
                      <a:blip r:embed="rId12"/>
                      <a:stretch>
                        <a:fillRect/>
                      </a:stretch>
                    </p:blipFill>
                    <p:spPr>
                      <a:xfrm>
                        <a:off x="6879590" y="2055495"/>
                        <a:ext cx="1379220" cy="16827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6341428" y="1338898"/>
          <a:ext cx="483870" cy="154305"/>
        </p:xfrm>
        <a:graphic>
          <a:graphicData uri="http://schemas.openxmlformats.org/presentationml/2006/ole">
            <mc:AlternateContent xmlns:mc="http://schemas.openxmlformats.org/markup-compatibility/2006">
              <mc:Choice xmlns:v="urn:schemas-microsoft-com:vml" Requires="v">
                <p:oleObj spid="_x0000_s21" name="" r:id="rId13" imgW="647700" imgH="203200" progId="Equation.KSEE3">
                  <p:embed/>
                </p:oleObj>
              </mc:Choice>
              <mc:Fallback>
                <p:oleObj name="" r:id="rId13" imgW="647700" imgH="203200" progId="Equation.KSEE3">
                  <p:embed/>
                  <p:pic>
                    <p:nvPicPr>
                      <p:cNvPr id="0" name="图片 1024"/>
                      <p:cNvPicPr/>
                      <p:nvPr/>
                    </p:nvPicPr>
                    <p:blipFill>
                      <a:blip r:embed="rId14"/>
                      <a:stretch>
                        <a:fillRect/>
                      </a:stretch>
                    </p:blipFill>
                    <p:spPr>
                      <a:xfrm>
                        <a:off x="6341428" y="1338898"/>
                        <a:ext cx="483870" cy="154305"/>
                      </a:xfrm>
                      <a:prstGeom prst="rect">
                        <a:avLst/>
                      </a:prstGeom>
                    </p:spPr>
                  </p:pic>
                </p:oleObj>
              </mc:Fallback>
            </mc:AlternateContent>
          </a:graphicData>
        </a:graphic>
      </p:graphicFrame>
      <p:cxnSp>
        <p:nvCxnSpPr>
          <p:cNvPr id="22" name="直接箭头连接符 21"/>
          <p:cNvCxnSpPr/>
          <p:nvPr/>
        </p:nvCxnSpPr>
        <p:spPr>
          <a:xfrm>
            <a:off x="6153785" y="1544955"/>
            <a:ext cx="873125" cy="0"/>
          </a:xfrm>
          <a:prstGeom prst="straightConnector1">
            <a:avLst/>
          </a:prstGeom>
          <a:ln w="9525" cap="rnd">
            <a:solidFill>
              <a:srgbClr val="FF0000"/>
            </a:solidFill>
            <a:round/>
            <a:headEnd type="none" w="med" len="med"/>
            <a:tailEnd type="triangle" w="med" len="med"/>
          </a:ln>
        </p:spPr>
        <p:style>
          <a:lnRef idx="0">
            <a:srgbClr val="FFFFFF"/>
          </a:lnRef>
          <a:fillRef idx="0">
            <a:srgbClr val="FFFFFF"/>
          </a:fillRef>
          <a:effectRef idx="0">
            <a:srgbClr val="FFFFFF"/>
          </a:effectRef>
          <a:fontRef idx="minor">
            <a:schemeClr val="tx1"/>
          </a:fontRef>
        </p:style>
      </p:cxnSp>
      <p:cxnSp>
        <p:nvCxnSpPr>
          <p:cNvPr id="25" name="直接箭头连接符 24"/>
          <p:cNvCxnSpPr/>
          <p:nvPr/>
        </p:nvCxnSpPr>
        <p:spPr>
          <a:xfrm>
            <a:off x="7927340" y="1581785"/>
            <a:ext cx="1459865" cy="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6" name="对象 25">
            <a:hlinkClick r:id="" action="ppaction://ole?verb="/>
          </p:cNvPr>
          <p:cNvGraphicFramePr>
            <a:graphicFrameLocks noChangeAspect="1"/>
          </p:cNvGraphicFramePr>
          <p:nvPr/>
        </p:nvGraphicFramePr>
        <p:xfrm>
          <a:off x="8159115" y="973138"/>
          <a:ext cx="1151255" cy="588010"/>
        </p:xfrm>
        <a:graphic>
          <a:graphicData uri="http://schemas.openxmlformats.org/presentationml/2006/ole">
            <mc:AlternateContent xmlns:mc="http://schemas.openxmlformats.org/markup-compatibility/2006">
              <mc:Choice xmlns:v="urn:schemas-microsoft-com:vml" Requires="v">
                <p:oleObj spid="_x0000_s27" name="" r:id="rId15" imgW="1841500" imgH="914400" progId="Equation.KSEE3">
                  <p:embed/>
                </p:oleObj>
              </mc:Choice>
              <mc:Fallback>
                <p:oleObj name="" r:id="rId15" imgW="1841500" imgH="914400" progId="Equation.KSEE3">
                  <p:embed/>
                  <p:pic>
                    <p:nvPicPr>
                      <p:cNvPr id="0" name="图片 1024"/>
                      <p:cNvPicPr/>
                      <p:nvPr/>
                    </p:nvPicPr>
                    <p:blipFill>
                      <a:blip r:embed="rId16"/>
                      <a:stretch>
                        <a:fillRect/>
                      </a:stretch>
                    </p:blipFill>
                    <p:spPr>
                      <a:xfrm>
                        <a:off x="8159115" y="973138"/>
                        <a:ext cx="1151255" cy="588010"/>
                      </a:xfrm>
                      <a:prstGeom prst="rect">
                        <a:avLst/>
                      </a:prstGeom>
                    </p:spPr>
                  </p:pic>
                </p:oleObj>
              </mc:Fallback>
            </mc:AlternateContent>
          </a:graphicData>
        </a:graphic>
      </p:graphicFrame>
      <p:graphicFrame>
        <p:nvGraphicFramePr>
          <p:cNvPr id="28" name="对象 27">
            <a:hlinkClick r:id="" action="ppaction://ole?verb="/>
          </p:cNvPr>
          <p:cNvGraphicFramePr>
            <a:graphicFrameLocks noChangeAspect="1"/>
          </p:cNvGraphicFramePr>
          <p:nvPr/>
        </p:nvGraphicFramePr>
        <p:xfrm>
          <a:off x="10197465" y="1973580"/>
          <a:ext cx="1440180" cy="181610"/>
        </p:xfrm>
        <a:graphic>
          <a:graphicData uri="http://schemas.openxmlformats.org/presentationml/2006/ole">
            <mc:AlternateContent xmlns:mc="http://schemas.openxmlformats.org/markup-compatibility/2006">
              <mc:Choice xmlns:v="urn:schemas-microsoft-com:vml" Requires="v">
                <p:oleObj spid="_x0000_s29" name="" r:id="rId17" imgW="1752600" imgH="215900" progId="Equation.KSEE3">
                  <p:embed/>
                </p:oleObj>
              </mc:Choice>
              <mc:Fallback>
                <p:oleObj name="" r:id="rId17" imgW="1752600" imgH="215900" progId="Equation.KSEE3">
                  <p:embed/>
                  <p:pic>
                    <p:nvPicPr>
                      <p:cNvPr id="0" name="图片 1024"/>
                      <p:cNvPicPr/>
                      <p:nvPr/>
                    </p:nvPicPr>
                    <p:blipFill>
                      <a:blip r:embed="rId18"/>
                      <a:stretch>
                        <a:fillRect/>
                      </a:stretch>
                    </p:blipFill>
                    <p:spPr>
                      <a:xfrm>
                        <a:off x="10197465" y="1973580"/>
                        <a:ext cx="1440180" cy="181610"/>
                      </a:xfrm>
                      <a:prstGeom prst="rect">
                        <a:avLst/>
                      </a:prstGeom>
                    </p:spPr>
                  </p:pic>
                </p:oleObj>
              </mc:Fallback>
            </mc:AlternateContent>
          </a:graphicData>
        </a:graphic>
      </p:graphicFrame>
      <p:cxnSp>
        <p:nvCxnSpPr>
          <p:cNvPr id="31" name="直接箭头连接符 30"/>
          <p:cNvCxnSpPr/>
          <p:nvPr/>
        </p:nvCxnSpPr>
        <p:spPr>
          <a:xfrm flipH="1">
            <a:off x="10697210" y="2188845"/>
            <a:ext cx="0" cy="42926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sp>
        <p:nvSpPr>
          <p:cNvPr id="32" name="文本框 31"/>
          <p:cNvSpPr txBox="1"/>
          <p:nvPr/>
        </p:nvSpPr>
        <p:spPr>
          <a:xfrm>
            <a:off x="4852670" y="871220"/>
            <a:ext cx="1858645" cy="245110"/>
          </a:xfrm>
          <a:prstGeom prst="rect">
            <a:avLst/>
          </a:prstGeom>
          <a:noFill/>
        </p:spPr>
        <p:txBody>
          <a:bodyPr wrap="square" rtlCol="0" anchor="t">
            <a:spAutoFit/>
          </a:bodyPr>
          <a:p>
            <a:pPr algn="l">
              <a:buClrTx/>
              <a:buSzTx/>
              <a:buFontTx/>
            </a:pPr>
            <a:r>
              <a:rPr lang="zh-CN" altLang="en-US" sz="1000">
                <a:solidFill>
                  <a:schemeClr val="accent1">
                    <a:lumMod val="75000"/>
                  </a:schemeClr>
                </a:solidFill>
                <a:sym typeface="+mn-ea"/>
              </a:rPr>
              <a:t>无源模拟滤波器的设计</a:t>
            </a:r>
            <a:r>
              <a:rPr lang="zh-CN" altLang="en-US" sz="1000">
                <a:solidFill>
                  <a:schemeClr val="accent1">
                    <a:lumMod val="75000"/>
                  </a:schemeClr>
                </a:solidFill>
                <a:sym typeface="+mn-ea"/>
              </a:rPr>
              <a:t>方法：</a:t>
            </a:r>
            <a:endParaRPr lang="zh-CN" altLang="en-US" sz="1000">
              <a:solidFill>
                <a:schemeClr val="accent1">
                  <a:lumMod val="75000"/>
                </a:schemeClr>
              </a:solidFill>
              <a:sym typeface="+mn-ea"/>
            </a:endParaRPr>
          </a:p>
        </p:txBody>
      </p:sp>
      <p:pic>
        <p:nvPicPr>
          <p:cNvPr id="33" name="图片 32"/>
          <p:cNvPicPr>
            <a:picLocks noChangeAspect="1"/>
          </p:cNvPicPr>
          <p:nvPr/>
        </p:nvPicPr>
        <p:blipFill>
          <a:blip r:embed="rId19"/>
          <a:srcRect l="2114" t="8273" r="2885" b="42240"/>
          <a:stretch>
            <a:fillRect/>
          </a:stretch>
        </p:blipFill>
        <p:spPr>
          <a:xfrm>
            <a:off x="6163945" y="1614805"/>
            <a:ext cx="832485" cy="186055"/>
          </a:xfrm>
          <a:prstGeom prst="rect">
            <a:avLst/>
          </a:prstGeom>
        </p:spPr>
      </p:pic>
      <p:pic>
        <p:nvPicPr>
          <p:cNvPr id="34" name="图片 33"/>
          <p:cNvPicPr>
            <a:picLocks noChangeAspect="1"/>
          </p:cNvPicPr>
          <p:nvPr/>
        </p:nvPicPr>
        <p:blipFill>
          <a:blip r:embed="rId19"/>
          <a:srcRect l="2092" t="55396" r="7884"/>
          <a:stretch>
            <a:fillRect/>
          </a:stretch>
        </p:blipFill>
        <p:spPr>
          <a:xfrm>
            <a:off x="8230870" y="1649095"/>
            <a:ext cx="1007745" cy="213995"/>
          </a:xfrm>
          <a:prstGeom prst="rect">
            <a:avLst/>
          </a:prstGeom>
        </p:spPr>
      </p:pic>
      <p:pic>
        <p:nvPicPr>
          <p:cNvPr id="38" name="图片 37"/>
          <p:cNvPicPr>
            <a:picLocks noChangeAspect="1"/>
          </p:cNvPicPr>
          <p:nvPr/>
        </p:nvPicPr>
        <p:blipFill>
          <a:blip r:embed="rId20"/>
          <a:stretch>
            <a:fillRect/>
          </a:stretch>
        </p:blipFill>
        <p:spPr>
          <a:xfrm>
            <a:off x="4815840" y="1169035"/>
            <a:ext cx="1348105" cy="831850"/>
          </a:xfrm>
          <a:prstGeom prst="rect">
            <a:avLst/>
          </a:prstGeom>
        </p:spPr>
      </p:pic>
      <p:pic>
        <p:nvPicPr>
          <p:cNvPr id="40" name="图片 39"/>
          <p:cNvPicPr>
            <a:picLocks noChangeAspect="1"/>
          </p:cNvPicPr>
          <p:nvPr/>
        </p:nvPicPr>
        <p:blipFill>
          <a:blip r:embed="rId21"/>
          <a:stretch>
            <a:fillRect/>
          </a:stretch>
        </p:blipFill>
        <p:spPr>
          <a:xfrm>
            <a:off x="10226040" y="2655570"/>
            <a:ext cx="1859280" cy="701040"/>
          </a:xfrm>
          <a:prstGeom prst="rect">
            <a:avLst/>
          </a:prstGeom>
        </p:spPr>
      </p:pic>
      <p:pic>
        <p:nvPicPr>
          <p:cNvPr id="41" name="图片 40"/>
          <p:cNvPicPr>
            <a:picLocks noChangeAspect="1"/>
          </p:cNvPicPr>
          <p:nvPr/>
        </p:nvPicPr>
        <p:blipFill>
          <a:blip r:embed="rId22"/>
          <a:srcRect r="41292" b="-4706"/>
          <a:stretch>
            <a:fillRect/>
          </a:stretch>
        </p:blipFill>
        <p:spPr>
          <a:xfrm>
            <a:off x="9430385" y="1134110"/>
            <a:ext cx="2534285" cy="339090"/>
          </a:xfrm>
          <a:prstGeom prst="rect">
            <a:avLst/>
          </a:prstGeom>
        </p:spPr>
      </p:pic>
      <p:pic>
        <p:nvPicPr>
          <p:cNvPr id="42" name="图片 41"/>
          <p:cNvPicPr>
            <a:picLocks noChangeAspect="1"/>
          </p:cNvPicPr>
          <p:nvPr/>
        </p:nvPicPr>
        <p:blipFill>
          <a:blip r:embed="rId22"/>
          <a:srcRect l="57282" t="784"/>
          <a:stretch>
            <a:fillRect/>
          </a:stretch>
        </p:blipFill>
        <p:spPr>
          <a:xfrm>
            <a:off x="10034270" y="1507490"/>
            <a:ext cx="1844040" cy="321310"/>
          </a:xfrm>
          <a:prstGeom prst="rect">
            <a:avLst/>
          </a:prstGeom>
        </p:spPr>
      </p:pic>
      <p:pic>
        <p:nvPicPr>
          <p:cNvPr id="43" name="图片 42"/>
          <p:cNvPicPr>
            <a:picLocks noChangeAspect="1"/>
          </p:cNvPicPr>
          <p:nvPr/>
        </p:nvPicPr>
        <p:blipFill>
          <a:blip r:embed="rId23"/>
          <a:stretch>
            <a:fillRect/>
          </a:stretch>
        </p:blipFill>
        <p:spPr>
          <a:xfrm>
            <a:off x="7232015" y="2614930"/>
            <a:ext cx="1851660" cy="708025"/>
          </a:xfrm>
          <a:prstGeom prst="rect">
            <a:avLst/>
          </a:prstGeom>
        </p:spPr>
      </p:pic>
      <p:graphicFrame>
        <p:nvGraphicFramePr>
          <p:cNvPr id="44" name="对象 43">
            <a:hlinkClick r:id="" action="ppaction://ole?verb="/>
          </p:cNvPr>
          <p:cNvGraphicFramePr>
            <a:graphicFrameLocks noChangeAspect="1"/>
          </p:cNvGraphicFramePr>
          <p:nvPr/>
        </p:nvGraphicFramePr>
        <p:xfrm>
          <a:off x="10730230" y="2245360"/>
          <a:ext cx="1240155" cy="320040"/>
        </p:xfrm>
        <a:graphic>
          <a:graphicData uri="http://schemas.openxmlformats.org/presentationml/2006/ole">
            <mc:AlternateContent xmlns:mc="http://schemas.openxmlformats.org/markup-compatibility/2006">
              <mc:Choice xmlns:v="urn:schemas-microsoft-com:vml" Requires="v">
                <p:oleObj spid="_x0000_s45" name="" r:id="rId24" imgW="1828800" imgH="457200" progId="Equation.KSEE3">
                  <p:embed/>
                </p:oleObj>
              </mc:Choice>
              <mc:Fallback>
                <p:oleObj name="" r:id="rId24" imgW="1828800" imgH="457200" progId="Equation.KSEE3">
                  <p:embed/>
                  <p:pic>
                    <p:nvPicPr>
                      <p:cNvPr id="0" name="图片 1024"/>
                      <p:cNvPicPr/>
                      <p:nvPr/>
                    </p:nvPicPr>
                    <p:blipFill>
                      <a:blip r:embed="rId25"/>
                      <a:stretch>
                        <a:fillRect/>
                      </a:stretch>
                    </p:blipFill>
                    <p:spPr>
                      <a:xfrm>
                        <a:off x="10730230" y="2245360"/>
                        <a:ext cx="1240155" cy="320040"/>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10338435" y="3445510"/>
          <a:ext cx="1659890" cy="171450"/>
        </p:xfrm>
        <a:graphic>
          <a:graphicData uri="http://schemas.openxmlformats.org/presentationml/2006/ole">
            <mc:AlternateContent xmlns:mc="http://schemas.openxmlformats.org/markup-compatibility/2006">
              <mc:Choice xmlns:v="urn:schemas-microsoft-com:vml" Requires="v">
                <p:oleObj spid="_x0000_s47" name="" r:id="rId26" imgW="2019300" imgH="203200" progId="Equation.KSEE3">
                  <p:embed/>
                </p:oleObj>
              </mc:Choice>
              <mc:Fallback>
                <p:oleObj name="" r:id="rId26" imgW="2019300" imgH="203200" progId="Equation.KSEE3">
                  <p:embed/>
                  <p:pic>
                    <p:nvPicPr>
                      <p:cNvPr id="0" name="图片 1024"/>
                      <p:cNvPicPr/>
                      <p:nvPr/>
                    </p:nvPicPr>
                    <p:blipFill>
                      <a:blip r:embed="rId27"/>
                      <a:stretch>
                        <a:fillRect/>
                      </a:stretch>
                    </p:blipFill>
                    <p:spPr>
                      <a:xfrm>
                        <a:off x="10338435" y="3445510"/>
                        <a:ext cx="1659890" cy="171450"/>
                      </a:xfrm>
                      <a:prstGeom prst="rect">
                        <a:avLst/>
                      </a:prstGeom>
                    </p:spPr>
                  </p:pic>
                </p:oleObj>
              </mc:Fallback>
            </mc:AlternateContent>
          </a:graphicData>
        </a:graphic>
      </p:graphicFrame>
      <p:cxnSp>
        <p:nvCxnSpPr>
          <p:cNvPr id="48" name="直接箭头连接符 47"/>
          <p:cNvCxnSpPr/>
          <p:nvPr/>
        </p:nvCxnSpPr>
        <p:spPr>
          <a:xfrm flipH="1" flipV="1">
            <a:off x="9145905" y="2941955"/>
            <a:ext cx="1080000" cy="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9" name="对象 48">
            <a:hlinkClick r:id="" action="ppaction://ole?verb="/>
          </p:cNvPr>
          <p:cNvGraphicFramePr>
            <a:graphicFrameLocks noChangeAspect="1"/>
          </p:cNvGraphicFramePr>
          <p:nvPr/>
        </p:nvGraphicFramePr>
        <p:xfrm>
          <a:off x="9434195" y="2727325"/>
          <a:ext cx="477520" cy="154305"/>
        </p:xfrm>
        <a:graphic>
          <a:graphicData uri="http://schemas.openxmlformats.org/presentationml/2006/ole">
            <mc:AlternateContent xmlns:mc="http://schemas.openxmlformats.org/markup-compatibility/2006">
              <mc:Choice xmlns:v="urn:schemas-microsoft-com:vml" Requires="v">
                <p:oleObj spid="_x0000_s50" name="" r:id="rId28" imgW="647700" imgH="203200" progId="Equation.KSEE3">
                  <p:embed/>
                </p:oleObj>
              </mc:Choice>
              <mc:Fallback>
                <p:oleObj name="" r:id="rId28" imgW="647700" imgH="203200" progId="Equation.KSEE3">
                  <p:embed/>
                  <p:pic>
                    <p:nvPicPr>
                      <p:cNvPr id="0" name="图片 1024"/>
                      <p:cNvPicPr/>
                      <p:nvPr/>
                    </p:nvPicPr>
                    <p:blipFill>
                      <a:blip r:embed="rId29"/>
                      <a:stretch>
                        <a:fillRect/>
                      </a:stretch>
                    </p:blipFill>
                    <p:spPr>
                      <a:xfrm>
                        <a:off x="9434195" y="2727325"/>
                        <a:ext cx="477520" cy="154305"/>
                      </a:xfrm>
                      <a:prstGeom prst="rect">
                        <a:avLst/>
                      </a:prstGeom>
                    </p:spPr>
                  </p:pic>
                </p:oleObj>
              </mc:Fallback>
            </mc:AlternateContent>
          </a:graphicData>
        </a:graphic>
      </p:graphicFrame>
      <p:pic>
        <p:nvPicPr>
          <p:cNvPr id="36" name="图片 35"/>
          <p:cNvPicPr>
            <a:picLocks noChangeAspect="1"/>
          </p:cNvPicPr>
          <p:nvPr/>
        </p:nvPicPr>
        <p:blipFill>
          <a:blip r:embed="rId30"/>
          <a:stretch>
            <a:fillRect/>
          </a:stretch>
        </p:blipFill>
        <p:spPr>
          <a:xfrm>
            <a:off x="9342755" y="3002280"/>
            <a:ext cx="725805" cy="320675"/>
          </a:xfrm>
          <a:prstGeom prst="rect">
            <a:avLst/>
          </a:prstGeom>
        </p:spPr>
      </p:pic>
      <p:graphicFrame>
        <p:nvGraphicFramePr>
          <p:cNvPr id="51" name="对象 50">
            <a:hlinkClick r:id="" action="ppaction://ole?verb="/>
          </p:cNvPr>
          <p:cNvGraphicFramePr>
            <a:graphicFrameLocks noChangeAspect="1"/>
          </p:cNvGraphicFramePr>
          <p:nvPr/>
        </p:nvGraphicFramePr>
        <p:xfrm>
          <a:off x="7315835" y="3435985"/>
          <a:ext cx="1694815" cy="164465"/>
        </p:xfrm>
        <a:graphic>
          <a:graphicData uri="http://schemas.openxmlformats.org/presentationml/2006/ole">
            <mc:AlternateContent xmlns:mc="http://schemas.openxmlformats.org/markup-compatibility/2006">
              <mc:Choice xmlns:v="urn:schemas-microsoft-com:vml" Requires="v">
                <p:oleObj spid="_x0000_s52" name="" r:id="rId31" imgW="2145665" imgH="203200" progId="Equation.KSEE3">
                  <p:embed/>
                </p:oleObj>
              </mc:Choice>
              <mc:Fallback>
                <p:oleObj name="" r:id="rId31" imgW="2145665" imgH="203200" progId="Equation.KSEE3">
                  <p:embed/>
                  <p:pic>
                    <p:nvPicPr>
                      <p:cNvPr id="0" name="图片 1024"/>
                      <p:cNvPicPr/>
                      <p:nvPr/>
                    </p:nvPicPr>
                    <p:blipFill>
                      <a:blip r:embed="rId32"/>
                      <a:stretch>
                        <a:fillRect/>
                      </a:stretch>
                    </p:blipFill>
                    <p:spPr>
                      <a:xfrm>
                        <a:off x="7315835" y="3435985"/>
                        <a:ext cx="1694815" cy="164465"/>
                      </a:xfrm>
                      <a:prstGeom prst="rect">
                        <a:avLst/>
                      </a:prstGeom>
                    </p:spPr>
                  </p:pic>
                </p:oleObj>
              </mc:Fallback>
            </mc:AlternateContent>
          </a:graphicData>
        </a:graphic>
      </p:graphicFrame>
      <p:cxnSp>
        <p:nvCxnSpPr>
          <p:cNvPr id="53" name="直接箭头连接符 52"/>
          <p:cNvCxnSpPr/>
          <p:nvPr/>
        </p:nvCxnSpPr>
        <p:spPr>
          <a:xfrm flipH="1" flipV="1">
            <a:off x="6480175" y="3046095"/>
            <a:ext cx="892175" cy="0"/>
          </a:xfrm>
          <a:prstGeom prst="straightConnector1">
            <a:avLst/>
          </a:prstGeom>
          <a:ln w="9525" cmpd="sng">
            <a:solidFill>
              <a:srgbClr val="FF0000"/>
            </a:solidFill>
            <a:prstDash val="dash"/>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54" name="对象 53">
            <a:hlinkClick r:id="" action="ppaction://ole?verb="/>
          </p:cNvPr>
          <p:cNvGraphicFramePr>
            <a:graphicFrameLocks noChangeAspect="1"/>
          </p:cNvGraphicFramePr>
          <p:nvPr/>
        </p:nvGraphicFramePr>
        <p:xfrm>
          <a:off x="6580505" y="2655570"/>
          <a:ext cx="636270" cy="328295"/>
        </p:xfrm>
        <a:graphic>
          <a:graphicData uri="http://schemas.openxmlformats.org/presentationml/2006/ole">
            <mc:AlternateContent xmlns:mc="http://schemas.openxmlformats.org/markup-compatibility/2006">
              <mc:Choice xmlns:v="urn:schemas-microsoft-com:vml" Requires="v">
                <p:oleObj spid="_x0000_s55" name="" r:id="rId33" imgW="862965" imgH="431800" progId="Equation.KSEE3">
                  <p:embed/>
                </p:oleObj>
              </mc:Choice>
              <mc:Fallback>
                <p:oleObj name="" r:id="rId33" imgW="862965" imgH="431800" progId="Equation.KSEE3">
                  <p:embed/>
                  <p:pic>
                    <p:nvPicPr>
                      <p:cNvPr id="0" name="图片 1024"/>
                      <p:cNvPicPr/>
                      <p:nvPr/>
                    </p:nvPicPr>
                    <p:blipFill>
                      <a:blip r:embed="rId34"/>
                      <a:stretch>
                        <a:fillRect/>
                      </a:stretch>
                    </p:blipFill>
                    <p:spPr>
                      <a:xfrm>
                        <a:off x="6580505" y="2655570"/>
                        <a:ext cx="636270" cy="328295"/>
                      </a:xfrm>
                      <a:prstGeom prst="rect">
                        <a:avLst/>
                      </a:prstGeom>
                    </p:spPr>
                  </p:pic>
                </p:oleObj>
              </mc:Fallback>
            </mc:AlternateContent>
          </a:graphicData>
        </a:graphic>
      </p:graphicFrame>
      <p:graphicFrame>
        <p:nvGraphicFramePr>
          <p:cNvPr id="58" name="对象 57">
            <a:hlinkClick r:id="" action="ppaction://ole?verb="/>
          </p:cNvPr>
          <p:cNvGraphicFramePr>
            <a:graphicFrameLocks noChangeAspect="1"/>
          </p:cNvGraphicFramePr>
          <p:nvPr/>
        </p:nvGraphicFramePr>
        <p:xfrm>
          <a:off x="4893945" y="3439160"/>
          <a:ext cx="1494790" cy="327660"/>
        </p:xfrm>
        <a:graphic>
          <a:graphicData uri="http://schemas.openxmlformats.org/presentationml/2006/ole">
            <mc:AlternateContent xmlns:mc="http://schemas.openxmlformats.org/markup-compatibility/2006">
              <mc:Choice xmlns:v="urn:schemas-microsoft-com:vml" Requires="v">
                <p:oleObj spid="_x0000_s59" name="" r:id="rId35" imgW="2145665" imgH="457200" progId="Equation.KSEE3">
                  <p:embed/>
                </p:oleObj>
              </mc:Choice>
              <mc:Fallback>
                <p:oleObj name="" r:id="rId35" imgW="2145665" imgH="457200" progId="Equation.KSEE3">
                  <p:embed/>
                  <p:pic>
                    <p:nvPicPr>
                      <p:cNvPr id="0" name="图片 1024"/>
                      <p:cNvPicPr/>
                      <p:nvPr/>
                    </p:nvPicPr>
                    <p:blipFill>
                      <a:blip r:embed="rId36"/>
                      <a:stretch>
                        <a:fillRect/>
                      </a:stretch>
                    </p:blipFill>
                    <p:spPr>
                      <a:xfrm>
                        <a:off x="4893945" y="3439160"/>
                        <a:ext cx="1494790" cy="327660"/>
                      </a:xfrm>
                      <a:prstGeom prst="rect">
                        <a:avLst/>
                      </a:prstGeom>
                    </p:spPr>
                  </p:pic>
                </p:oleObj>
              </mc:Fallback>
            </mc:AlternateContent>
          </a:graphicData>
        </a:graphic>
      </p:graphicFrame>
      <p:graphicFrame>
        <p:nvGraphicFramePr>
          <p:cNvPr id="2" name="表格 1"/>
          <p:cNvGraphicFramePr/>
          <p:nvPr>
            <p:custDataLst>
              <p:tags r:id="rId37"/>
            </p:custDataLst>
          </p:nvPr>
        </p:nvGraphicFramePr>
        <p:xfrm>
          <a:off x="7026910" y="3955415"/>
          <a:ext cx="4455160" cy="2774315"/>
        </p:xfrm>
        <a:graphic>
          <a:graphicData uri="http://schemas.openxmlformats.org/drawingml/2006/table">
            <a:tbl>
              <a:tblPr firstRow="1" bandRow="1">
                <a:tableStyleId>{5940675A-B579-460E-94D1-54222C63F5DA}</a:tableStyleId>
              </a:tblPr>
              <a:tblGrid>
                <a:gridCol w="560705"/>
                <a:gridCol w="1819275"/>
                <a:gridCol w="2075180"/>
              </a:tblGrid>
              <a:tr h="394970">
                <a:tc>
                  <a:txBody>
                    <a:bodyPr/>
                    <a:p>
                      <a:pPr algn="ctr">
                        <a:buClrTx/>
                        <a:buSzTx/>
                        <a:buFontTx/>
                        <a:buNone/>
                      </a:pPr>
                      <a:endParaRPr lang="zh-CN" altLang="en-US" sz="900"/>
                    </a:p>
                  </a:txBody>
                  <a:tcPr anchor="ctr" anchorCtr="0"/>
                </a:tc>
                <a:tc>
                  <a:txBody>
                    <a:bodyPr/>
                    <a:p>
                      <a:pPr algn="ctr">
                        <a:buClrTx/>
                        <a:buSzTx/>
                        <a:buFontTx/>
                        <a:buNone/>
                      </a:pPr>
                      <a:r>
                        <a:rPr lang="zh-CN" altLang="en-US" sz="900"/>
                        <a:t>IIR数字滤波器</a:t>
                      </a:r>
                      <a:endParaRPr lang="zh-CN" altLang="en-US" sz="900"/>
                    </a:p>
                    <a:p>
                      <a:pPr algn="ctr">
                        <a:buClrTx/>
                        <a:buSzTx/>
                        <a:buFontTx/>
                        <a:buNone/>
                      </a:pPr>
                      <a:r>
                        <a:rPr lang="zh-CN" altLang="en-US" sz="900"/>
                        <a:t>（无限长冲激响应）</a:t>
                      </a:r>
                      <a:endParaRPr lang="zh-CN" altLang="en-US" sz="900"/>
                    </a:p>
                  </a:txBody>
                  <a:tcPr/>
                </a:tc>
                <a:tc>
                  <a:txBody>
                    <a:bodyPr/>
                    <a:p>
                      <a:pPr algn="ctr">
                        <a:buClrTx/>
                        <a:buSzTx/>
                        <a:buFontTx/>
                        <a:buNone/>
                      </a:pPr>
                      <a:r>
                        <a:rPr lang="en-US" altLang="zh-CN" sz="900">
                          <a:sym typeface="+mn-ea"/>
                        </a:rPr>
                        <a:t>F</a:t>
                      </a:r>
                      <a:r>
                        <a:rPr lang="zh-CN" altLang="en-US" sz="900">
                          <a:sym typeface="+mn-ea"/>
                        </a:rPr>
                        <a:t>IR数字滤波器</a:t>
                      </a:r>
                      <a:endParaRPr lang="zh-CN" altLang="en-US" sz="900"/>
                    </a:p>
                    <a:p>
                      <a:pPr algn="ctr">
                        <a:buClrTx/>
                        <a:buSzTx/>
                        <a:buFontTx/>
                        <a:buNone/>
                      </a:pPr>
                      <a:r>
                        <a:rPr lang="zh-CN" altLang="en-US" sz="900">
                          <a:sym typeface="+mn-ea"/>
                        </a:rPr>
                        <a:t>（有限</a:t>
                      </a:r>
                      <a:r>
                        <a:rPr lang="zh-CN" altLang="en-US" sz="900">
                          <a:sym typeface="+mn-ea"/>
                        </a:rPr>
                        <a:t>长冲激响应）</a:t>
                      </a:r>
                      <a:endParaRPr lang="zh-CN" altLang="en-US" sz="900"/>
                    </a:p>
                  </a:txBody>
                  <a:tcPr/>
                </a:tc>
              </a:tr>
              <a:tr h="1745615">
                <a:tc>
                  <a:txBody>
                    <a:bodyPr/>
                    <a:p>
                      <a:pPr algn="ctr">
                        <a:buClrTx/>
                        <a:buSzTx/>
                        <a:buFontTx/>
                        <a:buNone/>
                      </a:pPr>
                      <a:r>
                        <a:rPr lang="zh-CN" altLang="en-US" sz="900"/>
                        <a:t>设计</a:t>
                      </a:r>
                      <a:endParaRPr lang="zh-CN" altLang="en-US" sz="900"/>
                    </a:p>
                    <a:p>
                      <a:pPr algn="ctr">
                        <a:buClrTx/>
                        <a:buSzTx/>
                        <a:buFontTx/>
                        <a:buNone/>
                      </a:pPr>
                      <a:r>
                        <a:rPr lang="zh-CN" altLang="en-US" sz="900"/>
                        <a:t>步骤</a:t>
                      </a:r>
                      <a:endParaRPr lang="zh-CN" altLang="en-US" sz="900"/>
                    </a:p>
                  </a:txBody>
                  <a:tcPr anchor="ctr" anchorCtr="0"/>
                </a:tc>
                <a:tc>
                  <a:txBody>
                    <a:bodyPr/>
                    <a:p>
                      <a:pPr algn="ctr">
                        <a:buClrTx/>
                        <a:buSzTx/>
                        <a:buFontTx/>
                        <a:buNone/>
                      </a:pPr>
                      <a:endParaRPr lang="zh-CN" altLang="en-US" sz="900"/>
                    </a:p>
                  </a:txBody>
                  <a:tcPr/>
                </a:tc>
                <a:tc>
                  <a:txBody>
                    <a:bodyPr/>
                    <a:p>
                      <a:pPr algn="ctr">
                        <a:buClrTx/>
                        <a:buSzTx/>
                        <a:buFontTx/>
                        <a:buNone/>
                      </a:pPr>
                      <a:endParaRPr lang="zh-CN" altLang="en-US" sz="900"/>
                    </a:p>
                  </a:txBody>
                  <a:tcPr/>
                </a:tc>
              </a:tr>
              <a:tr h="386715">
                <a:tc>
                  <a:txBody>
                    <a:bodyPr/>
                    <a:p>
                      <a:pPr algn="ctr">
                        <a:buClrTx/>
                        <a:buSzTx/>
                        <a:buFontTx/>
                        <a:buNone/>
                      </a:pPr>
                      <a:r>
                        <a:rPr lang="zh-CN" altLang="en-US" sz="900"/>
                        <a:t>优点</a:t>
                      </a:r>
                      <a:endParaRPr lang="zh-CN" altLang="en-US" sz="900"/>
                    </a:p>
                  </a:txBody>
                  <a:tcPr anchor="ctr" anchorCtr="0"/>
                </a:tc>
                <a:tc>
                  <a:txBody>
                    <a:bodyPr/>
                    <a:p>
                      <a:pPr algn="ctr">
                        <a:buClrTx/>
                        <a:buSzTx/>
                        <a:buFontTx/>
                        <a:buNone/>
                      </a:pPr>
                      <a:r>
                        <a:rPr lang="zh-CN" altLang="en-US" sz="900">
                          <a:latin typeface="仿宋" panose="02010609060101010101" charset="-122"/>
                          <a:ea typeface="仿宋" panose="02010609060101010101" charset="-122"/>
                        </a:rPr>
                        <a:t>可以用较低阶数</a:t>
                      </a:r>
                      <a:r>
                        <a:rPr lang="zh-CN" altLang="en-US" sz="900">
                          <a:latin typeface="仿宋" panose="02010609060101010101" charset="-122"/>
                          <a:ea typeface="仿宋" panose="02010609060101010101" charset="-122"/>
                        </a:rPr>
                        <a:t>获得高选择性，</a:t>
                      </a:r>
                      <a:endParaRPr lang="zh-CN" altLang="en-US" sz="900">
                        <a:latin typeface="仿宋" panose="02010609060101010101" charset="-122"/>
                        <a:ea typeface="仿宋" panose="02010609060101010101" charset="-122"/>
                      </a:endParaRPr>
                    </a:p>
                    <a:p>
                      <a:pPr algn="ctr">
                        <a:buClrTx/>
                        <a:buSzTx/>
                        <a:buFontTx/>
                        <a:buNone/>
                      </a:pPr>
                      <a:r>
                        <a:rPr lang="zh-CN" altLang="en-US" sz="900">
                          <a:latin typeface="仿宋" panose="02010609060101010101" charset="-122"/>
                          <a:ea typeface="仿宋" panose="02010609060101010101" charset="-122"/>
                        </a:rPr>
                        <a:t>计算速度</a:t>
                      </a:r>
                      <a:r>
                        <a:rPr lang="zh-CN" altLang="en-US" sz="900">
                          <a:latin typeface="仿宋" panose="02010609060101010101" charset="-122"/>
                          <a:ea typeface="仿宋" panose="02010609060101010101" charset="-122"/>
                        </a:rPr>
                        <a:t>快</a:t>
                      </a:r>
                      <a:endParaRPr lang="zh-CN" altLang="en-US" sz="900">
                        <a:latin typeface="仿宋" panose="02010609060101010101" charset="-122"/>
                        <a:ea typeface="仿宋" panose="02010609060101010101" charset="-122"/>
                      </a:endParaRPr>
                    </a:p>
                  </a:txBody>
                  <a:tcPr anchor="ctr" anchorCtr="0"/>
                </a:tc>
                <a:tc>
                  <a:txBody>
                    <a:bodyPr/>
                    <a:p>
                      <a:pPr algn="ctr">
                        <a:buClrTx/>
                        <a:buSzTx/>
                        <a:buFontTx/>
                        <a:buNone/>
                      </a:pPr>
                      <a:r>
                        <a:rPr lang="zh-CN" altLang="en-US" sz="900">
                          <a:latin typeface="仿宋" panose="02010609060101010101" charset="-122"/>
                          <a:ea typeface="仿宋" panose="02010609060101010101" charset="-122"/>
                          <a:sym typeface="+mn-ea"/>
                        </a:rPr>
                        <a:t>线性</a:t>
                      </a:r>
                      <a:r>
                        <a:rPr lang="zh-CN" altLang="en-US" sz="900">
                          <a:latin typeface="仿宋" panose="02010609060101010101" charset="-122"/>
                          <a:ea typeface="仿宋" panose="02010609060101010101" charset="-122"/>
                        </a:rPr>
                        <a:t>相位，不</a:t>
                      </a:r>
                      <a:r>
                        <a:rPr lang="zh-CN" altLang="en-US" sz="900">
                          <a:latin typeface="仿宋" panose="02010609060101010101" charset="-122"/>
                          <a:ea typeface="仿宋" panose="02010609060101010101" charset="-122"/>
                        </a:rPr>
                        <a:t>失真</a:t>
                      </a:r>
                      <a:endParaRPr lang="zh-CN" altLang="en-US" sz="900">
                        <a:latin typeface="仿宋" panose="02010609060101010101" charset="-122"/>
                        <a:ea typeface="仿宋" panose="02010609060101010101" charset="-122"/>
                      </a:endParaRPr>
                    </a:p>
                  </a:txBody>
                  <a:tcPr anchor="ctr" anchorCtr="0"/>
                </a:tc>
              </a:tr>
              <a:tr h="247015">
                <a:tc>
                  <a:txBody>
                    <a:bodyPr/>
                    <a:p>
                      <a:pPr algn="ctr">
                        <a:buClrTx/>
                        <a:buSzTx/>
                        <a:buFontTx/>
                        <a:buNone/>
                      </a:pPr>
                      <a:r>
                        <a:rPr lang="zh-CN" altLang="en-US" sz="900"/>
                        <a:t>缺点</a:t>
                      </a:r>
                      <a:endParaRPr lang="zh-CN" altLang="en-US" sz="900"/>
                    </a:p>
                  </a:txBody>
                  <a:tcPr anchor="ctr" anchorCtr="0"/>
                </a:tc>
                <a:tc>
                  <a:txBody>
                    <a:bodyPr/>
                    <a:p>
                      <a:pPr algn="ctr">
                        <a:buClrTx/>
                        <a:buSzTx/>
                        <a:buFontTx/>
                        <a:buNone/>
                      </a:pPr>
                      <a:r>
                        <a:rPr lang="zh-CN" altLang="en-US" sz="900">
                          <a:latin typeface="仿宋" panose="02010609060101010101" charset="-122"/>
                          <a:ea typeface="仿宋" panose="02010609060101010101" charset="-122"/>
                        </a:rPr>
                        <a:t>相位</a:t>
                      </a:r>
                      <a:r>
                        <a:rPr lang="zh-CN" altLang="en-US" sz="900">
                          <a:latin typeface="仿宋" panose="02010609060101010101" charset="-122"/>
                          <a:ea typeface="仿宋" panose="02010609060101010101" charset="-122"/>
                        </a:rPr>
                        <a:t>非线性</a:t>
                      </a:r>
                      <a:r>
                        <a:rPr lang="zh-CN" altLang="en-US" sz="900">
                          <a:latin typeface="仿宋" panose="02010609060101010101" charset="-122"/>
                          <a:ea typeface="仿宋" panose="02010609060101010101" charset="-122"/>
                        </a:rPr>
                        <a:t>失真</a:t>
                      </a:r>
                      <a:endParaRPr lang="zh-CN" altLang="en-US" sz="900">
                        <a:latin typeface="仿宋" panose="02010609060101010101" charset="-122"/>
                        <a:ea typeface="仿宋" panose="02010609060101010101" charset="-122"/>
                      </a:endParaRPr>
                    </a:p>
                  </a:txBody>
                  <a:tcPr anchor="ctr" anchorCtr="0"/>
                </a:tc>
                <a:tc>
                  <a:txBody>
                    <a:bodyPr/>
                    <a:p>
                      <a:pPr algn="ctr">
                        <a:buClrTx/>
                        <a:buSzTx/>
                        <a:buFontTx/>
                        <a:buNone/>
                      </a:pPr>
                      <a:r>
                        <a:rPr lang="zh-CN" altLang="en-US" sz="900">
                          <a:latin typeface="仿宋" panose="02010609060101010101" charset="-122"/>
                          <a:ea typeface="仿宋" panose="02010609060101010101" charset="-122"/>
                        </a:rPr>
                        <a:t>需要</a:t>
                      </a:r>
                      <a:r>
                        <a:rPr lang="zh-CN" altLang="en-US" sz="900">
                          <a:latin typeface="仿宋" panose="02010609060101010101" charset="-122"/>
                          <a:ea typeface="仿宋" panose="02010609060101010101" charset="-122"/>
                        </a:rPr>
                        <a:t>阶数比</a:t>
                      </a:r>
                      <a:r>
                        <a:rPr lang="en-US" altLang="zh-CN" sz="900">
                          <a:latin typeface="仿宋" panose="02010609060101010101" charset="-122"/>
                          <a:ea typeface="仿宋" panose="02010609060101010101" charset="-122"/>
                        </a:rPr>
                        <a:t>IIR</a:t>
                      </a:r>
                      <a:r>
                        <a:rPr lang="zh-CN" altLang="en-US" sz="900">
                          <a:latin typeface="仿宋" panose="02010609060101010101" charset="-122"/>
                          <a:ea typeface="仿宋" panose="02010609060101010101" charset="-122"/>
                        </a:rPr>
                        <a:t>大得多，计算速度</a:t>
                      </a:r>
                      <a:r>
                        <a:rPr lang="zh-CN" altLang="en-US" sz="900">
                          <a:latin typeface="仿宋" panose="02010609060101010101" charset="-122"/>
                          <a:ea typeface="仿宋" panose="02010609060101010101" charset="-122"/>
                        </a:rPr>
                        <a:t>慢</a:t>
                      </a:r>
                      <a:endParaRPr lang="zh-CN" altLang="en-US" sz="900">
                        <a:latin typeface="仿宋" panose="02010609060101010101" charset="-122"/>
                        <a:ea typeface="仿宋" panose="02010609060101010101" charset="-122"/>
                      </a:endParaRPr>
                    </a:p>
                  </a:txBody>
                  <a:tcPr anchor="ctr" anchorCtr="0"/>
                </a:tc>
              </a:tr>
            </a:tbl>
          </a:graphicData>
        </a:graphic>
      </p:graphicFrame>
      <p:pic>
        <p:nvPicPr>
          <p:cNvPr id="5" name="图片 4"/>
          <p:cNvPicPr>
            <a:picLocks noChangeAspect="1"/>
          </p:cNvPicPr>
          <p:nvPr/>
        </p:nvPicPr>
        <p:blipFill>
          <a:blip r:embed="rId38"/>
          <a:stretch>
            <a:fillRect/>
          </a:stretch>
        </p:blipFill>
        <p:spPr>
          <a:xfrm>
            <a:off x="7741920" y="4514215"/>
            <a:ext cx="1269365" cy="226060"/>
          </a:xfrm>
          <a:prstGeom prst="rect">
            <a:avLst/>
          </a:prstGeom>
        </p:spPr>
      </p:pic>
      <p:graphicFrame>
        <p:nvGraphicFramePr>
          <p:cNvPr id="17" name="对象 16">
            <a:hlinkClick r:id="" action="ppaction://ole?verb="/>
          </p:cNvPr>
          <p:cNvGraphicFramePr>
            <a:graphicFrameLocks noChangeAspect="1"/>
          </p:cNvGraphicFramePr>
          <p:nvPr/>
        </p:nvGraphicFramePr>
        <p:xfrm>
          <a:off x="7726045" y="4390390"/>
          <a:ext cx="1053465" cy="145415"/>
        </p:xfrm>
        <a:graphic>
          <a:graphicData uri="http://schemas.openxmlformats.org/presentationml/2006/ole">
            <mc:AlternateContent xmlns:mc="http://schemas.openxmlformats.org/markup-compatibility/2006">
              <mc:Choice xmlns:v="urn:schemas-microsoft-com:vml" Requires="v">
                <p:oleObj spid="_x0000_s1025" name="" r:id="rId39" imgW="1473200" imgH="203200" progId="Equation.KSEE3">
                  <p:embed/>
                </p:oleObj>
              </mc:Choice>
              <mc:Fallback>
                <p:oleObj name="" r:id="rId39" imgW="1473200" imgH="203200" progId="Equation.KSEE3">
                  <p:embed/>
                  <p:pic>
                    <p:nvPicPr>
                      <p:cNvPr id="0" name="图片 1024"/>
                      <p:cNvPicPr/>
                      <p:nvPr/>
                    </p:nvPicPr>
                    <p:blipFill>
                      <a:blip r:embed="rId40"/>
                      <a:stretch>
                        <a:fillRect/>
                      </a:stretch>
                    </p:blipFill>
                    <p:spPr>
                      <a:xfrm>
                        <a:off x="7726045" y="4390390"/>
                        <a:ext cx="1053465" cy="145415"/>
                      </a:xfrm>
                      <a:prstGeom prst="rect">
                        <a:avLst/>
                      </a:prstGeom>
                    </p:spPr>
                  </p:pic>
                </p:oleObj>
              </mc:Fallback>
            </mc:AlternateContent>
          </a:graphicData>
        </a:graphic>
      </p:graphicFrame>
      <p:cxnSp>
        <p:nvCxnSpPr>
          <p:cNvPr id="23" name="直接箭头连接符 22"/>
          <p:cNvCxnSpPr/>
          <p:nvPr/>
        </p:nvCxnSpPr>
        <p:spPr>
          <a:xfrm flipH="1">
            <a:off x="8099425" y="4755515"/>
            <a:ext cx="0" cy="42926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4" name="对象 23">
            <a:hlinkClick r:id="" action="ppaction://ole?verb="/>
          </p:cNvPr>
          <p:cNvGraphicFramePr>
            <a:graphicFrameLocks noChangeAspect="1"/>
          </p:cNvGraphicFramePr>
          <p:nvPr/>
        </p:nvGraphicFramePr>
        <p:xfrm>
          <a:off x="8147050" y="4784725"/>
          <a:ext cx="597535" cy="377190"/>
        </p:xfrm>
        <a:graphic>
          <a:graphicData uri="http://schemas.openxmlformats.org/presentationml/2006/ole">
            <mc:AlternateContent xmlns:mc="http://schemas.openxmlformats.org/markup-compatibility/2006">
              <mc:Choice xmlns:v="urn:schemas-microsoft-com:vml" Requires="v">
                <p:oleObj spid="_x0000_s1025" name="" r:id="rId41" imgW="1066800" imgH="673100" progId="Equation.KSEE3">
                  <p:embed/>
                </p:oleObj>
              </mc:Choice>
              <mc:Fallback>
                <p:oleObj name="" r:id="rId41" imgW="1066800" imgH="673100" progId="Equation.KSEE3">
                  <p:embed/>
                  <p:pic>
                    <p:nvPicPr>
                      <p:cNvPr id="0" name="图片 1024"/>
                      <p:cNvPicPr/>
                      <p:nvPr/>
                    </p:nvPicPr>
                    <p:blipFill>
                      <a:blip r:embed="rId42"/>
                      <a:stretch>
                        <a:fillRect/>
                      </a:stretch>
                    </p:blipFill>
                    <p:spPr>
                      <a:xfrm>
                        <a:off x="8147050" y="4784725"/>
                        <a:ext cx="597535" cy="377190"/>
                      </a:xfrm>
                      <a:prstGeom prst="rect">
                        <a:avLst/>
                      </a:prstGeom>
                    </p:spPr>
                  </p:pic>
                </p:oleObj>
              </mc:Fallback>
            </mc:AlternateContent>
          </a:graphicData>
        </a:graphic>
      </p:graphicFrame>
      <p:pic>
        <p:nvPicPr>
          <p:cNvPr id="30" name="图片 29"/>
          <p:cNvPicPr>
            <a:picLocks noChangeAspect="1"/>
          </p:cNvPicPr>
          <p:nvPr/>
        </p:nvPicPr>
        <p:blipFill>
          <a:blip r:embed="rId43"/>
          <a:stretch>
            <a:fillRect/>
          </a:stretch>
        </p:blipFill>
        <p:spPr>
          <a:xfrm>
            <a:off x="7741285" y="5311775"/>
            <a:ext cx="1463040" cy="217170"/>
          </a:xfrm>
          <a:prstGeom prst="rect">
            <a:avLst/>
          </a:prstGeom>
        </p:spPr>
      </p:pic>
      <p:graphicFrame>
        <p:nvGraphicFramePr>
          <p:cNvPr id="37" name="对象 36">
            <a:hlinkClick r:id="" action="ppaction://ole?verb="/>
          </p:cNvPr>
          <p:cNvGraphicFramePr>
            <a:graphicFrameLocks noChangeAspect="1"/>
          </p:cNvGraphicFramePr>
          <p:nvPr/>
        </p:nvGraphicFramePr>
        <p:xfrm>
          <a:off x="7742555" y="5186045"/>
          <a:ext cx="1198245" cy="145415"/>
        </p:xfrm>
        <a:graphic>
          <a:graphicData uri="http://schemas.openxmlformats.org/presentationml/2006/ole">
            <mc:AlternateContent xmlns:mc="http://schemas.openxmlformats.org/markup-compatibility/2006">
              <mc:Choice xmlns:v="urn:schemas-microsoft-com:vml" Requires="v">
                <p:oleObj spid="_x0000_s56" name="" r:id="rId44" imgW="1676400" imgH="203200" progId="Equation.KSEE3">
                  <p:embed/>
                </p:oleObj>
              </mc:Choice>
              <mc:Fallback>
                <p:oleObj name="" r:id="rId44" imgW="1676400" imgH="203200" progId="Equation.KSEE3">
                  <p:embed/>
                  <p:pic>
                    <p:nvPicPr>
                      <p:cNvPr id="0" name="图片 1024"/>
                      <p:cNvPicPr/>
                      <p:nvPr/>
                    </p:nvPicPr>
                    <p:blipFill>
                      <a:blip r:embed="rId45"/>
                      <a:stretch>
                        <a:fillRect/>
                      </a:stretch>
                    </p:blipFill>
                    <p:spPr>
                      <a:xfrm>
                        <a:off x="7742555" y="5186045"/>
                        <a:ext cx="1198245" cy="145415"/>
                      </a:xfrm>
                      <a:prstGeom prst="rect">
                        <a:avLst/>
                      </a:prstGeom>
                    </p:spPr>
                  </p:pic>
                </p:oleObj>
              </mc:Fallback>
            </mc:AlternateContent>
          </a:graphicData>
        </a:graphic>
      </p:graphicFrame>
      <p:cxnSp>
        <p:nvCxnSpPr>
          <p:cNvPr id="60" name="直接箭头连接符 59"/>
          <p:cNvCxnSpPr/>
          <p:nvPr/>
        </p:nvCxnSpPr>
        <p:spPr>
          <a:xfrm flipH="1">
            <a:off x="8114030" y="5570855"/>
            <a:ext cx="4445" cy="245110"/>
          </a:xfrm>
          <a:prstGeom prst="straightConnector1">
            <a:avLst/>
          </a:prstGeom>
          <a:ln w="9525" cmpd="sng">
            <a:solidFill>
              <a:srgbClr val="FF0000"/>
            </a:solidFill>
            <a:round/>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61" name="对象 60">
            <a:hlinkClick r:id="" action="ppaction://ole?verb="/>
          </p:cNvPr>
          <p:cNvGraphicFramePr>
            <a:graphicFrameLocks noChangeAspect="1"/>
          </p:cNvGraphicFramePr>
          <p:nvPr/>
        </p:nvGraphicFramePr>
        <p:xfrm>
          <a:off x="8180070" y="5575618"/>
          <a:ext cx="756285" cy="243205"/>
        </p:xfrm>
        <a:graphic>
          <a:graphicData uri="http://schemas.openxmlformats.org/presentationml/2006/ole">
            <mc:AlternateContent xmlns:mc="http://schemas.openxmlformats.org/markup-compatibility/2006">
              <mc:Choice xmlns:v="urn:schemas-microsoft-com:vml" Requires="v">
                <p:oleObj spid="_x0000_s62" name="" r:id="rId46" imgW="1346200" imgH="431800" progId="Equation.KSEE3">
                  <p:embed/>
                </p:oleObj>
              </mc:Choice>
              <mc:Fallback>
                <p:oleObj name="" r:id="rId46" imgW="1346200" imgH="431800" progId="Equation.KSEE3">
                  <p:embed/>
                  <p:pic>
                    <p:nvPicPr>
                      <p:cNvPr id="0" name="图片 1024"/>
                      <p:cNvPicPr/>
                      <p:nvPr/>
                    </p:nvPicPr>
                    <p:blipFill>
                      <a:blip r:embed="rId47"/>
                      <a:stretch>
                        <a:fillRect/>
                      </a:stretch>
                    </p:blipFill>
                    <p:spPr>
                      <a:xfrm>
                        <a:off x="8180070" y="5575618"/>
                        <a:ext cx="756285" cy="243205"/>
                      </a:xfrm>
                      <a:prstGeom prst="rect">
                        <a:avLst/>
                      </a:prstGeom>
                    </p:spPr>
                  </p:pic>
                </p:oleObj>
              </mc:Fallback>
            </mc:AlternateContent>
          </a:graphicData>
        </a:graphic>
      </p:graphicFrame>
      <p:graphicFrame>
        <p:nvGraphicFramePr>
          <p:cNvPr id="63" name="对象 62">
            <a:hlinkClick r:id="" action="ppaction://ole?verb="/>
          </p:cNvPr>
          <p:cNvGraphicFramePr>
            <a:graphicFrameLocks noChangeAspect="1"/>
          </p:cNvGraphicFramePr>
          <p:nvPr/>
        </p:nvGraphicFramePr>
        <p:xfrm>
          <a:off x="7621588" y="5945505"/>
          <a:ext cx="1774825" cy="109855"/>
        </p:xfrm>
        <a:graphic>
          <a:graphicData uri="http://schemas.openxmlformats.org/presentationml/2006/ole">
            <mc:AlternateContent xmlns:mc="http://schemas.openxmlformats.org/markup-compatibility/2006">
              <mc:Choice xmlns:v="urn:schemas-microsoft-com:vml" Requires="v">
                <p:oleObj spid="_x0000_s64" name="" r:id="rId48" imgW="3288665" imgH="203200" progId="Equation.KSEE3">
                  <p:embed/>
                </p:oleObj>
              </mc:Choice>
              <mc:Fallback>
                <p:oleObj name="" r:id="rId48" imgW="3288665" imgH="203200" progId="Equation.KSEE3">
                  <p:embed/>
                  <p:pic>
                    <p:nvPicPr>
                      <p:cNvPr id="0" name="图片 1024"/>
                      <p:cNvPicPr/>
                      <p:nvPr/>
                    </p:nvPicPr>
                    <p:blipFill>
                      <a:blip r:embed="rId49"/>
                      <a:stretch>
                        <a:fillRect/>
                      </a:stretch>
                    </p:blipFill>
                    <p:spPr>
                      <a:xfrm>
                        <a:off x="7621588" y="5945505"/>
                        <a:ext cx="1774825" cy="109855"/>
                      </a:xfrm>
                      <a:prstGeom prst="rect">
                        <a:avLst/>
                      </a:prstGeom>
                    </p:spPr>
                  </p:pic>
                </p:oleObj>
              </mc:Fallback>
            </mc:AlternateContent>
          </a:graphicData>
        </a:graphic>
      </p:graphicFrame>
      <p:graphicFrame>
        <p:nvGraphicFramePr>
          <p:cNvPr id="66" name="对象 65">
            <a:hlinkClick r:id="" action="ppaction://ole?verb="/>
          </p:cNvPr>
          <p:cNvGraphicFramePr>
            <a:graphicFrameLocks noChangeAspect="1"/>
          </p:cNvGraphicFramePr>
          <p:nvPr/>
        </p:nvGraphicFramePr>
        <p:xfrm>
          <a:off x="7788910" y="5819140"/>
          <a:ext cx="716915" cy="145415"/>
        </p:xfrm>
        <a:graphic>
          <a:graphicData uri="http://schemas.openxmlformats.org/presentationml/2006/ole">
            <mc:AlternateContent xmlns:mc="http://schemas.openxmlformats.org/markup-compatibility/2006">
              <mc:Choice xmlns:v="urn:schemas-microsoft-com:vml" Requires="v">
                <p:oleObj spid="_x0000_s67" name="" r:id="rId50" imgW="1002665" imgH="203200" progId="Equation.KSEE3">
                  <p:embed/>
                </p:oleObj>
              </mc:Choice>
              <mc:Fallback>
                <p:oleObj name="" r:id="rId50" imgW="1002665" imgH="203200" progId="Equation.KSEE3">
                  <p:embed/>
                  <p:pic>
                    <p:nvPicPr>
                      <p:cNvPr id="0" name="图片 1024"/>
                      <p:cNvPicPr/>
                      <p:nvPr/>
                    </p:nvPicPr>
                    <p:blipFill>
                      <a:blip r:embed="rId51"/>
                      <a:stretch>
                        <a:fillRect/>
                      </a:stretch>
                    </p:blipFill>
                    <p:spPr>
                      <a:xfrm>
                        <a:off x="7788910" y="5819140"/>
                        <a:ext cx="716915" cy="145415"/>
                      </a:xfrm>
                      <a:prstGeom prst="rect">
                        <a:avLst/>
                      </a:prstGeom>
                    </p:spPr>
                  </p:pic>
                </p:oleObj>
              </mc:Fallback>
            </mc:AlternateContent>
          </a:graphicData>
        </a:graphic>
      </p:graphicFrame>
      <p:graphicFrame>
        <p:nvGraphicFramePr>
          <p:cNvPr id="68" name="对象 67">
            <a:hlinkClick r:id="" action="ppaction://ole?verb="/>
          </p:cNvPr>
          <p:cNvGraphicFramePr>
            <a:graphicFrameLocks noChangeAspect="1"/>
          </p:cNvGraphicFramePr>
          <p:nvPr/>
        </p:nvGraphicFramePr>
        <p:xfrm>
          <a:off x="9428480" y="4578985"/>
          <a:ext cx="2038350" cy="1183005"/>
        </p:xfrm>
        <a:graphic>
          <a:graphicData uri="http://schemas.openxmlformats.org/presentationml/2006/ole">
            <mc:AlternateContent xmlns:mc="http://schemas.openxmlformats.org/markup-compatibility/2006">
              <mc:Choice xmlns:v="urn:schemas-microsoft-com:vml" Requires="v">
                <p:oleObj spid="_x0000_s69" name="" r:id="rId52" imgW="3238500" imgH="1879600" progId="Equation.KSEE3">
                  <p:embed/>
                </p:oleObj>
              </mc:Choice>
              <mc:Fallback>
                <p:oleObj name="" r:id="rId52" imgW="3238500" imgH="1879600" progId="Equation.KSEE3">
                  <p:embed/>
                  <p:pic>
                    <p:nvPicPr>
                      <p:cNvPr id="0" name="图片 1024"/>
                      <p:cNvPicPr/>
                      <p:nvPr/>
                    </p:nvPicPr>
                    <p:blipFill>
                      <a:blip r:embed="rId53"/>
                      <a:stretch>
                        <a:fillRect/>
                      </a:stretch>
                    </p:blipFill>
                    <p:spPr>
                      <a:xfrm>
                        <a:off x="9428480" y="4578985"/>
                        <a:ext cx="2038350" cy="1183005"/>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4407535" cy="645160"/>
          </a:xfrm>
          <a:prstGeom prst="rect">
            <a:avLst/>
          </a:prstGeom>
          <a:noFill/>
        </p:spPr>
        <p:txBody>
          <a:bodyPr wrap="square" rtlCol="0">
            <a:spAutoFit/>
          </a:bodyPr>
          <a:p>
            <a:pPr algn="l" fontAlgn="auto">
              <a:lnSpc>
                <a:spcPct val="150000"/>
              </a:lnSpc>
              <a:buClrTx/>
              <a:buSzTx/>
              <a:buFontTx/>
            </a:pPr>
            <a:r>
              <a:rPr lang="zh-CN" altLang="en-US" sz="2400">
                <a:sym typeface="+mn-ea"/>
              </a:rPr>
              <a:t>例子：OFDM调制与解调原理</a:t>
            </a:r>
            <a:endParaRPr lang="zh-CN" altLang="en-US" sz="240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六</a:t>
            </a:r>
            <a:r>
              <a:rPr lang="en-US" altLang="zh-CN" sz="2800">
                <a:sym typeface="+mn-ea"/>
              </a:rPr>
              <a:t>. </a:t>
            </a:r>
            <a:r>
              <a:rPr lang="zh-CN" altLang="en-US" sz="2800">
                <a:sym typeface="+mn-ea"/>
              </a:rPr>
              <a:t>其他</a:t>
            </a:r>
            <a:endParaRPr lang="zh-CN" altLang="en-US" sz="280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121410" y="829310"/>
            <a:ext cx="2277110" cy="4107815"/>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希尔伯特变换：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常见函数的希尔伯特</a:t>
            </a:r>
            <a:r>
              <a:rPr lang="zh-CN" altLang="en-US" sz="900">
                <a:solidFill>
                  <a:schemeClr val="accent1">
                    <a:lumMod val="75000"/>
                  </a:schemeClr>
                </a:solidFill>
                <a:sym typeface="+mn-ea"/>
              </a:rPr>
              <a:t>变换：</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r>
              <a:rPr lang="zh-CN" altLang="en-US" sz="900">
                <a:solidFill>
                  <a:schemeClr val="accent1">
                    <a:lumMod val="75000"/>
                  </a:schemeClr>
                </a:solidFill>
                <a:sym typeface="+mn-ea"/>
              </a:rPr>
              <a:t>希尔伯特变换的性质</a:t>
            </a:r>
            <a:r>
              <a:rPr lang="zh-CN" altLang="en-US" sz="900">
                <a:solidFill>
                  <a:schemeClr val="accent1">
                    <a:lumMod val="75000"/>
                  </a:schemeClr>
                </a:solidFill>
                <a:sym typeface="+mn-ea"/>
              </a:rPr>
              <a:t>：</a:t>
            </a:r>
            <a:endParaRPr lang="zh-CN" altLang="en-US" sz="900">
              <a:solidFill>
                <a:schemeClr val="accent1">
                  <a:lumMod val="75000"/>
                </a:schemeClr>
              </a:solidFill>
              <a:sym typeface="+mn-ea"/>
            </a:endParaRPr>
          </a:p>
        </p:txBody>
      </p:sp>
      <p:sp>
        <p:nvSpPr>
          <p:cNvPr id="4" name="文本框 3"/>
          <p:cNvSpPr txBox="1"/>
          <p:nvPr/>
        </p:nvSpPr>
        <p:spPr>
          <a:xfrm>
            <a:off x="321945" y="313690"/>
            <a:ext cx="3963035" cy="460375"/>
          </a:xfrm>
          <a:prstGeom prst="rect">
            <a:avLst/>
          </a:prstGeom>
          <a:noFill/>
        </p:spPr>
        <p:txBody>
          <a:bodyPr wrap="square" rtlCol="0">
            <a:spAutoFit/>
          </a:bodyPr>
          <a:p>
            <a:r>
              <a:rPr lang="zh-CN" altLang="en-US" sz="2400">
                <a:sym typeface="+mn-ea"/>
              </a:rPr>
              <a:t>希尔伯特</a:t>
            </a:r>
            <a:r>
              <a:rPr lang="zh-CN" altLang="en-US" sz="2400">
                <a:sym typeface="+mn-ea"/>
              </a:rPr>
              <a:t>变换</a:t>
            </a:r>
            <a:endParaRPr lang="zh-CN" altLang="en-US" sz="2400">
              <a:sym typeface="+mn-ea"/>
            </a:endParaRPr>
          </a:p>
        </p:txBody>
      </p:sp>
      <p:graphicFrame>
        <p:nvGraphicFramePr>
          <p:cNvPr id="6" name="对象 5">
            <a:hlinkClick r:id="" action="ppaction://ole?verb="/>
          </p:cNvPr>
          <p:cNvGraphicFramePr>
            <a:graphicFrameLocks noChangeAspect="1"/>
          </p:cNvGraphicFramePr>
          <p:nvPr/>
        </p:nvGraphicFramePr>
        <p:xfrm>
          <a:off x="1121410" y="994410"/>
          <a:ext cx="4868545" cy="2282190"/>
        </p:xfrm>
        <a:graphic>
          <a:graphicData uri="http://schemas.openxmlformats.org/presentationml/2006/ole">
            <mc:AlternateContent xmlns:mc="http://schemas.openxmlformats.org/markup-compatibility/2006">
              <mc:Choice xmlns:v="urn:schemas-microsoft-com:vml" Requires="v">
                <p:oleObj spid="_x0000_s1025" name="" r:id="rId1" imgW="6210300" imgH="2895600" progId="Equation.KSEE3">
                  <p:embed/>
                </p:oleObj>
              </mc:Choice>
              <mc:Fallback>
                <p:oleObj name="" r:id="rId1" imgW="6210300" imgH="2895600" progId="Equation.KSEE3">
                  <p:embed/>
                  <p:pic>
                    <p:nvPicPr>
                      <p:cNvPr id="0" name="图片 1024"/>
                      <p:cNvPicPr/>
                      <p:nvPr/>
                    </p:nvPicPr>
                    <p:blipFill>
                      <a:blip r:embed="rId2"/>
                      <a:stretch>
                        <a:fillRect/>
                      </a:stretch>
                    </p:blipFill>
                    <p:spPr>
                      <a:xfrm>
                        <a:off x="1121410" y="994410"/>
                        <a:ext cx="4868545" cy="2282190"/>
                      </a:xfrm>
                      <a:prstGeom prst="rect">
                        <a:avLst/>
                      </a:prstGeom>
                    </p:spPr>
                  </p:pic>
                </p:oleObj>
              </mc:Fallback>
            </mc:AlternateContent>
          </a:graphicData>
        </a:graphic>
      </p:graphicFrame>
      <p:graphicFrame>
        <p:nvGraphicFramePr>
          <p:cNvPr id="2" name="对象 1">
            <a:hlinkClick r:id="" action="ppaction://ole?verb="/>
          </p:cNvPr>
          <p:cNvGraphicFramePr>
            <a:graphicFrameLocks noChangeAspect="1"/>
          </p:cNvGraphicFramePr>
          <p:nvPr/>
        </p:nvGraphicFramePr>
        <p:xfrm>
          <a:off x="1339215" y="3474086"/>
          <a:ext cx="1882775" cy="1160780"/>
        </p:xfrm>
        <a:graphic>
          <a:graphicData uri="http://schemas.openxmlformats.org/presentationml/2006/ole">
            <mc:AlternateContent xmlns:mc="http://schemas.openxmlformats.org/markup-compatibility/2006">
              <mc:Choice xmlns:v="urn:schemas-microsoft-com:vml" Requires="v">
                <p:oleObj spid="_x0000_s3" name="" r:id="rId3" imgW="2400300" imgH="1473200" progId="Equation.KSEE3">
                  <p:embed/>
                </p:oleObj>
              </mc:Choice>
              <mc:Fallback>
                <p:oleObj name="" r:id="rId3" imgW="2400300" imgH="1473200" progId="Equation.KSEE3">
                  <p:embed/>
                  <p:pic>
                    <p:nvPicPr>
                      <p:cNvPr id="0" name="图片 1024"/>
                      <p:cNvPicPr/>
                      <p:nvPr/>
                    </p:nvPicPr>
                    <p:blipFill>
                      <a:blip r:embed="rId4"/>
                      <a:stretch>
                        <a:fillRect/>
                      </a:stretch>
                    </p:blipFill>
                    <p:spPr>
                      <a:xfrm>
                        <a:off x="1339215" y="3474086"/>
                        <a:ext cx="1882775" cy="116078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1338898" y="4885374"/>
          <a:ext cx="2910840" cy="1553845"/>
        </p:xfrm>
        <a:graphic>
          <a:graphicData uri="http://schemas.openxmlformats.org/presentationml/2006/ole">
            <mc:AlternateContent xmlns:mc="http://schemas.openxmlformats.org/markup-compatibility/2006">
              <mc:Choice xmlns:v="urn:schemas-microsoft-com:vml" Requires="v">
                <p:oleObj spid="_x0000_s8" name="" r:id="rId5" imgW="3708400" imgH="1968500" progId="Equation.KSEE3">
                  <p:embed/>
                </p:oleObj>
              </mc:Choice>
              <mc:Fallback>
                <p:oleObj name="" r:id="rId5" imgW="3708400" imgH="1968500" progId="Equation.KSEE3">
                  <p:embed/>
                  <p:pic>
                    <p:nvPicPr>
                      <p:cNvPr id="0" name="图片 1024"/>
                      <p:cNvPicPr/>
                      <p:nvPr/>
                    </p:nvPicPr>
                    <p:blipFill>
                      <a:blip r:embed="rId6"/>
                      <a:stretch>
                        <a:fillRect/>
                      </a:stretch>
                    </p:blipFill>
                    <p:spPr>
                      <a:xfrm>
                        <a:off x="1338898" y="4885374"/>
                        <a:ext cx="2910840" cy="1553845"/>
                      </a:xfrm>
                      <a:prstGeom prst="rect">
                        <a:avLst/>
                      </a:prstGeom>
                    </p:spPr>
                  </p:pic>
                </p:oleObj>
              </mc:Fallback>
            </mc:AlternateContent>
          </a:graphicData>
        </a:graphic>
      </p:graphicFrame>
      <p:sp>
        <p:nvSpPr>
          <p:cNvPr id="9" name="文本框 8"/>
          <p:cNvSpPr txBox="1"/>
          <p:nvPr/>
        </p:nvSpPr>
        <p:spPr>
          <a:xfrm>
            <a:off x="5509260" y="3930015"/>
            <a:ext cx="2918460" cy="22987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希尔伯特变换的应用—窄带调制信号的解调：</a:t>
            </a:r>
            <a:endParaRPr lang="zh-CN" altLang="en-US" sz="1000">
              <a:solidFill>
                <a:schemeClr val="accent1">
                  <a:lumMod val="75000"/>
                </a:schemeClr>
              </a:solidFill>
              <a:sym typeface="+mn-ea"/>
            </a:endParaRPr>
          </a:p>
        </p:txBody>
      </p:sp>
      <p:graphicFrame>
        <p:nvGraphicFramePr>
          <p:cNvPr id="13" name="对象 12">
            <a:hlinkClick r:id="" action="ppaction://ole?verb="/>
          </p:cNvPr>
          <p:cNvGraphicFramePr>
            <a:graphicFrameLocks noChangeAspect="1"/>
          </p:cNvGraphicFramePr>
          <p:nvPr/>
        </p:nvGraphicFramePr>
        <p:xfrm>
          <a:off x="5732145" y="4483100"/>
          <a:ext cx="1112520" cy="406400"/>
        </p:xfrm>
        <a:graphic>
          <a:graphicData uri="http://schemas.openxmlformats.org/presentationml/2006/ole">
            <mc:AlternateContent xmlns:mc="http://schemas.openxmlformats.org/markup-compatibility/2006">
              <mc:Choice xmlns:v="urn:schemas-microsoft-com:vml" Requires="v">
                <p:oleObj spid="_x0000_s14" name="" r:id="rId7" imgW="1257300" imgH="457200" progId="Equation.KSEE3">
                  <p:embed/>
                </p:oleObj>
              </mc:Choice>
              <mc:Fallback>
                <p:oleObj name="" r:id="rId7" imgW="1257300" imgH="457200" progId="Equation.KSEE3">
                  <p:embed/>
                  <p:pic>
                    <p:nvPicPr>
                      <p:cNvPr id="0" name="图片 1024"/>
                      <p:cNvPicPr/>
                      <p:nvPr/>
                    </p:nvPicPr>
                    <p:blipFill>
                      <a:blip r:embed="rId8"/>
                      <a:stretch>
                        <a:fillRect/>
                      </a:stretch>
                    </p:blipFill>
                    <p:spPr>
                      <a:xfrm>
                        <a:off x="5732145" y="4483100"/>
                        <a:ext cx="1112520" cy="406400"/>
                      </a:xfrm>
                      <a:prstGeom prst="rect">
                        <a:avLst/>
                      </a:prstGeom>
                    </p:spPr>
                  </p:pic>
                </p:oleObj>
              </mc:Fallback>
            </mc:AlternateContent>
          </a:graphicData>
        </a:graphic>
      </p:graphicFrame>
      <p:cxnSp>
        <p:nvCxnSpPr>
          <p:cNvPr id="15" name="直接箭头连接符 14"/>
          <p:cNvCxnSpPr/>
          <p:nvPr/>
        </p:nvCxnSpPr>
        <p:spPr>
          <a:xfrm>
            <a:off x="5614035" y="4936490"/>
            <a:ext cx="1480820" cy="698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7094855" y="4743450"/>
            <a:ext cx="1084580" cy="37528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17" name="对象 16">
            <a:hlinkClick r:id="" action="ppaction://ole?verb="/>
          </p:cNvPr>
          <p:cNvGraphicFramePr>
            <a:graphicFrameLocks noChangeAspect="1"/>
          </p:cNvGraphicFramePr>
          <p:nvPr/>
        </p:nvGraphicFramePr>
        <p:xfrm>
          <a:off x="7187565" y="4843780"/>
          <a:ext cx="899160" cy="193040"/>
        </p:xfrm>
        <a:graphic>
          <a:graphicData uri="http://schemas.openxmlformats.org/presentationml/2006/ole">
            <mc:AlternateContent xmlns:mc="http://schemas.openxmlformats.org/markup-compatibility/2006">
              <mc:Choice xmlns:v="urn:schemas-microsoft-com:vml" Requires="v">
                <p:oleObj spid="_x0000_s18" name="" r:id="rId9" imgW="952500" imgH="203200" progId="Equation.KSEE3">
                  <p:embed/>
                </p:oleObj>
              </mc:Choice>
              <mc:Fallback>
                <p:oleObj name="" r:id="rId9" imgW="952500" imgH="203200" progId="Equation.KSEE3">
                  <p:embed/>
                  <p:pic>
                    <p:nvPicPr>
                      <p:cNvPr id="0" name="图片 1024"/>
                      <p:cNvPicPr/>
                      <p:nvPr/>
                    </p:nvPicPr>
                    <p:blipFill>
                      <a:blip r:embed="rId10"/>
                      <a:stretch>
                        <a:fillRect/>
                      </a:stretch>
                    </p:blipFill>
                    <p:spPr>
                      <a:xfrm>
                        <a:off x="7187565" y="4843780"/>
                        <a:ext cx="899160" cy="19304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8375015" y="4705033"/>
          <a:ext cx="1089660" cy="180975"/>
        </p:xfrm>
        <a:graphic>
          <a:graphicData uri="http://schemas.openxmlformats.org/presentationml/2006/ole">
            <mc:AlternateContent xmlns:mc="http://schemas.openxmlformats.org/markup-compatibility/2006">
              <mc:Choice xmlns:v="urn:schemas-microsoft-com:vml" Requires="v">
                <p:oleObj spid="_x0000_s20" name="" r:id="rId11" imgW="1231265" imgH="203200" progId="Equation.KSEE3">
                  <p:embed/>
                </p:oleObj>
              </mc:Choice>
              <mc:Fallback>
                <p:oleObj name="" r:id="rId11" imgW="1231265" imgH="203200" progId="Equation.KSEE3">
                  <p:embed/>
                  <p:pic>
                    <p:nvPicPr>
                      <p:cNvPr id="0" name="图片 1024"/>
                      <p:cNvPicPr/>
                      <p:nvPr/>
                    </p:nvPicPr>
                    <p:blipFill>
                      <a:blip r:embed="rId12"/>
                      <a:stretch>
                        <a:fillRect/>
                      </a:stretch>
                    </p:blipFill>
                    <p:spPr>
                      <a:xfrm>
                        <a:off x="8375015" y="4705033"/>
                        <a:ext cx="1089660" cy="180975"/>
                      </a:xfrm>
                      <a:prstGeom prst="rect">
                        <a:avLst/>
                      </a:prstGeom>
                    </p:spPr>
                  </p:pic>
                </p:oleObj>
              </mc:Fallback>
            </mc:AlternateContent>
          </a:graphicData>
        </a:graphic>
      </p:graphicFrame>
      <p:cxnSp>
        <p:nvCxnSpPr>
          <p:cNvPr id="21" name="直接箭头连接符 20"/>
          <p:cNvCxnSpPr/>
          <p:nvPr/>
        </p:nvCxnSpPr>
        <p:spPr>
          <a:xfrm>
            <a:off x="8179435" y="4929505"/>
            <a:ext cx="1480820" cy="698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2" name="直接箭头连接符 21"/>
          <p:cNvCxnSpPr/>
          <p:nvPr/>
        </p:nvCxnSpPr>
        <p:spPr>
          <a:xfrm>
            <a:off x="6355080" y="5534025"/>
            <a:ext cx="3321050" cy="0"/>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flipH="1" flipV="1">
            <a:off x="6355080" y="4940935"/>
            <a:ext cx="0" cy="596900"/>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sp>
        <p:nvSpPr>
          <p:cNvPr id="24" name="矩形 23"/>
          <p:cNvSpPr/>
          <p:nvPr/>
        </p:nvSpPr>
        <p:spPr>
          <a:xfrm>
            <a:off x="9673590" y="4514215"/>
            <a:ext cx="1329690" cy="1399540"/>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25" name="对象 24">
            <a:hlinkClick r:id="" action="ppaction://ole?verb="/>
          </p:cNvPr>
          <p:cNvGraphicFramePr>
            <a:graphicFrameLocks noChangeAspect="1"/>
          </p:cNvGraphicFramePr>
          <p:nvPr/>
        </p:nvGraphicFramePr>
        <p:xfrm>
          <a:off x="9701213" y="4754563"/>
          <a:ext cx="1260475" cy="960120"/>
        </p:xfrm>
        <a:graphic>
          <a:graphicData uri="http://schemas.openxmlformats.org/presentationml/2006/ole">
            <mc:AlternateContent xmlns:mc="http://schemas.openxmlformats.org/markup-compatibility/2006">
              <mc:Choice xmlns:v="urn:schemas-microsoft-com:vml" Requires="v">
                <p:oleObj spid="_x0000_s26" name="" r:id="rId13" imgW="1308100" imgH="990600" progId="Equation.KSEE3">
                  <p:embed/>
                </p:oleObj>
              </mc:Choice>
              <mc:Fallback>
                <p:oleObj name="" r:id="rId13" imgW="1308100" imgH="990600" progId="Equation.KSEE3">
                  <p:embed/>
                  <p:pic>
                    <p:nvPicPr>
                      <p:cNvPr id="0" name="图片 1024"/>
                      <p:cNvPicPr/>
                      <p:nvPr/>
                    </p:nvPicPr>
                    <p:blipFill>
                      <a:blip r:embed="rId14"/>
                      <a:stretch>
                        <a:fillRect/>
                      </a:stretch>
                    </p:blipFill>
                    <p:spPr>
                      <a:xfrm>
                        <a:off x="9701213" y="4754563"/>
                        <a:ext cx="1260475" cy="960120"/>
                      </a:xfrm>
                      <a:prstGeom prst="rect">
                        <a:avLst/>
                      </a:prstGeom>
                    </p:spPr>
                  </p:pic>
                </p:oleObj>
              </mc:Fallback>
            </mc:AlternateContent>
          </a:graphicData>
        </a:graphic>
      </p:graphicFrame>
      <p:graphicFrame>
        <p:nvGraphicFramePr>
          <p:cNvPr id="27" name="对象 26">
            <a:hlinkClick r:id="" action="ppaction://ole?verb="/>
          </p:cNvPr>
          <p:cNvGraphicFramePr>
            <a:graphicFrameLocks noChangeAspect="1"/>
          </p:cNvGraphicFramePr>
          <p:nvPr/>
        </p:nvGraphicFramePr>
        <p:xfrm>
          <a:off x="9706928" y="4550728"/>
          <a:ext cx="348615" cy="180975"/>
        </p:xfrm>
        <a:graphic>
          <a:graphicData uri="http://schemas.openxmlformats.org/presentationml/2006/ole">
            <mc:AlternateContent xmlns:mc="http://schemas.openxmlformats.org/markup-compatibility/2006">
              <mc:Choice xmlns:v="urn:schemas-microsoft-com:vml" Requires="v">
                <p:oleObj spid="_x0000_s28" name="" r:id="rId15" imgW="393700" imgH="203200" progId="Equation.KSEE3">
                  <p:embed/>
                </p:oleObj>
              </mc:Choice>
              <mc:Fallback>
                <p:oleObj name="" r:id="rId15" imgW="393700" imgH="203200" progId="Equation.KSEE3">
                  <p:embed/>
                  <p:pic>
                    <p:nvPicPr>
                      <p:cNvPr id="0" name="图片 1024"/>
                      <p:cNvPicPr/>
                      <p:nvPr/>
                    </p:nvPicPr>
                    <p:blipFill>
                      <a:blip r:embed="rId16"/>
                      <a:stretch>
                        <a:fillRect/>
                      </a:stretch>
                    </p:blipFill>
                    <p:spPr>
                      <a:xfrm>
                        <a:off x="9706928" y="4550728"/>
                        <a:ext cx="348615" cy="180975"/>
                      </a:xfrm>
                      <a:prstGeom prst="rect">
                        <a:avLst/>
                      </a:prstGeom>
                    </p:spPr>
                  </p:pic>
                </p:oleObj>
              </mc:Fallback>
            </mc:AlternateContent>
          </a:graphicData>
        </a:graphic>
      </p:graphicFrame>
      <p:graphicFrame>
        <p:nvGraphicFramePr>
          <p:cNvPr id="29" name="对象 28">
            <a:hlinkClick r:id="" action="ppaction://ole?verb="/>
          </p:cNvPr>
          <p:cNvGraphicFramePr>
            <a:graphicFrameLocks noChangeAspect="1"/>
          </p:cNvGraphicFramePr>
          <p:nvPr/>
        </p:nvGraphicFramePr>
        <p:xfrm>
          <a:off x="7249160" y="852170"/>
          <a:ext cx="441325" cy="322580"/>
        </p:xfrm>
        <a:graphic>
          <a:graphicData uri="http://schemas.openxmlformats.org/presentationml/2006/ole">
            <mc:AlternateContent xmlns:mc="http://schemas.openxmlformats.org/markup-compatibility/2006">
              <mc:Choice xmlns:v="urn:schemas-microsoft-com:vml" Requires="v">
                <p:oleObj spid="_x0000_s30" name="" r:id="rId17" imgW="279400" imgH="203200" progId="Equation.KSEE3">
                  <p:embed/>
                </p:oleObj>
              </mc:Choice>
              <mc:Fallback>
                <p:oleObj name="" r:id="rId17" imgW="279400" imgH="203200" progId="Equation.KSEE3">
                  <p:embed/>
                  <p:pic>
                    <p:nvPicPr>
                      <p:cNvPr id="0" name="图片 1024"/>
                      <p:cNvPicPr/>
                      <p:nvPr/>
                    </p:nvPicPr>
                    <p:blipFill>
                      <a:blip r:embed="rId18"/>
                      <a:stretch>
                        <a:fillRect/>
                      </a:stretch>
                    </p:blipFill>
                    <p:spPr>
                      <a:xfrm>
                        <a:off x="7249160" y="852170"/>
                        <a:ext cx="441325" cy="322580"/>
                      </a:xfrm>
                      <a:prstGeom prst="rect">
                        <a:avLst/>
                      </a:prstGeom>
                    </p:spPr>
                  </p:pic>
                </p:oleObj>
              </mc:Fallback>
            </mc:AlternateContent>
          </a:graphicData>
        </a:graphic>
      </p:graphicFrame>
      <p:graphicFrame>
        <p:nvGraphicFramePr>
          <p:cNvPr id="31" name="对象 30">
            <a:hlinkClick r:id="" action="ppaction://ole?verb="/>
          </p:cNvPr>
          <p:cNvGraphicFramePr>
            <a:graphicFrameLocks noChangeAspect="1"/>
          </p:cNvGraphicFramePr>
          <p:nvPr/>
        </p:nvGraphicFramePr>
        <p:xfrm>
          <a:off x="7252970" y="2705735"/>
          <a:ext cx="441325" cy="322580"/>
        </p:xfrm>
        <a:graphic>
          <a:graphicData uri="http://schemas.openxmlformats.org/presentationml/2006/ole">
            <mc:AlternateContent xmlns:mc="http://schemas.openxmlformats.org/markup-compatibility/2006">
              <mc:Choice xmlns:v="urn:schemas-microsoft-com:vml" Requires="v">
                <p:oleObj spid="_x0000_s32" name="" r:id="rId19" imgW="279400" imgH="203200" progId="Equation.KSEE3">
                  <p:embed/>
                </p:oleObj>
              </mc:Choice>
              <mc:Fallback>
                <p:oleObj name="" r:id="rId19" imgW="279400" imgH="203200" progId="Equation.KSEE3">
                  <p:embed/>
                  <p:pic>
                    <p:nvPicPr>
                      <p:cNvPr id="0" name="图片 1024"/>
                      <p:cNvPicPr/>
                      <p:nvPr/>
                    </p:nvPicPr>
                    <p:blipFill>
                      <a:blip r:embed="rId20"/>
                      <a:stretch>
                        <a:fillRect/>
                      </a:stretch>
                    </p:blipFill>
                    <p:spPr>
                      <a:xfrm>
                        <a:off x="7252970" y="2705735"/>
                        <a:ext cx="441325" cy="322580"/>
                      </a:xfrm>
                      <a:prstGeom prst="rect">
                        <a:avLst/>
                      </a:prstGeom>
                    </p:spPr>
                  </p:pic>
                </p:oleObj>
              </mc:Fallback>
            </mc:AlternateContent>
          </a:graphicData>
        </a:graphic>
      </p:graphicFrame>
      <p:cxnSp>
        <p:nvCxnSpPr>
          <p:cNvPr id="33" name="直接箭头连接符 32"/>
          <p:cNvCxnSpPr/>
          <p:nvPr/>
        </p:nvCxnSpPr>
        <p:spPr>
          <a:xfrm>
            <a:off x="7473950" y="1197610"/>
            <a:ext cx="0" cy="127698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4" name="对象 33">
            <a:hlinkClick r:id="" action="ppaction://ole?verb="/>
          </p:cNvPr>
          <p:cNvGraphicFramePr>
            <a:graphicFrameLocks noChangeAspect="1"/>
          </p:cNvGraphicFramePr>
          <p:nvPr/>
        </p:nvGraphicFramePr>
        <p:xfrm>
          <a:off x="6499225" y="1748155"/>
          <a:ext cx="899160" cy="193040"/>
        </p:xfrm>
        <a:graphic>
          <a:graphicData uri="http://schemas.openxmlformats.org/presentationml/2006/ole">
            <mc:AlternateContent xmlns:mc="http://schemas.openxmlformats.org/markup-compatibility/2006">
              <mc:Choice xmlns:v="urn:schemas-microsoft-com:vml" Requires="v">
                <p:oleObj spid="_x0000_s35" name="" r:id="rId21" imgW="952500" imgH="203200" progId="Equation.KSEE3">
                  <p:embed/>
                </p:oleObj>
              </mc:Choice>
              <mc:Fallback>
                <p:oleObj name="" r:id="rId21" imgW="952500" imgH="203200" progId="Equation.KSEE3">
                  <p:embed/>
                  <p:pic>
                    <p:nvPicPr>
                      <p:cNvPr id="0" name="图片 1024"/>
                      <p:cNvPicPr/>
                      <p:nvPr/>
                    </p:nvPicPr>
                    <p:blipFill>
                      <a:blip r:embed="rId10"/>
                      <a:stretch>
                        <a:fillRect/>
                      </a:stretch>
                    </p:blipFill>
                    <p:spPr>
                      <a:xfrm>
                        <a:off x="6499225" y="1748155"/>
                        <a:ext cx="899160" cy="193040"/>
                      </a:xfrm>
                      <a:prstGeom prst="rect">
                        <a:avLst/>
                      </a:prstGeom>
                    </p:spPr>
                  </p:pic>
                </p:oleObj>
              </mc:Fallback>
            </mc:AlternateContent>
          </a:graphicData>
        </a:graphic>
      </p:graphicFrame>
      <p:pic>
        <p:nvPicPr>
          <p:cNvPr id="42" name="图片 41"/>
          <p:cNvPicPr>
            <a:picLocks noChangeAspect="1"/>
          </p:cNvPicPr>
          <p:nvPr/>
        </p:nvPicPr>
        <p:blipFill>
          <a:blip r:embed="rId22"/>
          <a:stretch>
            <a:fillRect/>
          </a:stretch>
        </p:blipFill>
        <p:spPr>
          <a:xfrm>
            <a:off x="8780780" y="700405"/>
            <a:ext cx="1783080" cy="1418590"/>
          </a:xfrm>
          <a:prstGeom prst="rect">
            <a:avLst/>
          </a:prstGeom>
        </p:spPr>
      </p:pic>
      <p:pic>
        <p:nvPicPr>
          <p:cNvPr id="43" name="图片 42"/>
          <p:cNvPicPr>
            <a:picLocks noChangeAspect="1"/>
          </p:cNvPicPr>
          <p:nvPr/>
        </p:nvPicPr>
        <p:blipFill>
          <a:blip r:embed="rId23"/>
          <a:stretch>
            <a:fillRect/>
          </a:stretch>
        </p:blipFill>
        <p:spPr>
          <a:xfrm>
            <a:off x="8743315" y="2520315"/>
            <a:ext cx="1856105" cy="1537335"/>
          </a:xfrm>
          <a:prstGeom prst="rect">
            <a:avLst/>
          </a:prstGeom>
        </p:spPr>
      </p:pic>
      <p:cxnSp>
        <p:nvCxnSpPr>
          <p:cNvPr id="44" name="直接箭头连接符 43"/>
          <p:cNvCxnSpPr/>
          <p:nvPr/>
        </p:nvCxnSpPr>
        <p:spPr>
          <a:xfrm flipH="1">
            <a:off x="9598025" y="2189480"/>
            <a:ext cx="1905" cy="330835"/>
          </a:xfrm>
          <a:prstGeom prst="straightConnector1">
            <a:avLst/>
          </a:prstGeom>
          <a:ln w="9525">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7135495" y="253365"/>
            <a:ext cx="798195" cy="368300"/>
          </a:xfrm>
          <a:prstGeom prst="rect">
            <a:avLst/>
          </a:prstGeom>
          <a:noFill/>
        </p:spPr>
        <p:txBody>
          <a:bodyPr wrap="square" rtlCol="0">
            <a:spAutoFit/>
          </a:bodyPr>
          <a:p>
            <a:r>
              <a:rPr lang="zh-CN" altLang="en-US"/>
              <a:t>时域</a:t>
            </a:r>
            <a:endParaRPr lang="zh-CN" altLang="en-US"/>
          </a:p>
        </p:txBody>
      </p:sp>
      <p:sp>
        <p:nvSpPr>
          <p:cNvPr id="11" name="文本框 10"/>
          <p:cNvSpPr txBox="1"/>
          <p:nvPr/>
        </p:nvSpPr>
        <p:spPr>
          <a:xfrm>
            <a:off x="9273540" y="250825"/>
            <a:ext cx="798195" cy="368300"/>
          </a:xfrm>
          <a:prstGeom prst="rect">
            <a:avLst/>
          </a:prstGeom>
          <a:noFill/>
        </p:spPr>
        <p:txBody>
          <a:bodyPr wrap="square" rtlCol="0">
            <a:spAutoFit/>
          </a:bodyPr>
          <a:p>
            <a:r>
              <a:rPr lang="zh-CN" altLang="en-US"/>
              <a:t>频域</a:t>
            </a:r>
            <a:endParaRPr lang="zh-CN" altLang="en-US"/>
          </a:p>
        </p:txBody>
      </p:sp>
      <p:graphicFrame>
        <p:nvGraphicFramePr>
          <p:cNvPr id="12" name="对象 11">
            <a:hlinkClick r:id="" action="ppaction://ole?verb="/>
          </p:cNvPr>
          <p:cNvGraphicFramePr>
            <a:graphicFrameLocks noChangeAspect="1"/>
          </p:cNvGraphicFramePr>
          <p:nvPr/>
        </p:nvGraphicFramePr>
        <p:xfrm>
          <a:off x="9748520" y="2223135"/>
          <a:ext cx="899160" cy="193040"/>
        </p:xfrm>
        <a:graphic>
          <a:graphicData uri="http://schemas.openxmlformats.org/presentationml/2006/ole">
            <mc:AlternateContent xmlns:mc="http://schemas.openxmlformats.org/markup-compatibility/2006">
              <mc:Choice xmlns:v="urn:schemas-microsoft-com:vml" Requires="v">
                <p:oleObj spid="_x0000_s45" name="" r:id="rId24" imgW="952500" imgH="203200" progId="Equation.KSEE3">
                  <p:embed/>
                </p:oleObj>
              </mc:Choice>
              <mc:Fallback>
                <p:oleObj name="" r:id="rId24" imgW="952500" imgH="203200" progId="Equation.KSEE3">
                  <p:embed/>
                  <p:pic>
                    <p:nvPicPr>
                      <p:cNvPr id="0" name="图片 1024"/>
                      <p:cNvPicPr/>
                      <p:nvPr/>
                    </p:nvPicPr>
                    <p:blipFill>
                      <a:blip r:embed="rId10"/>
                      <a:stretch>
                        <a:fillRect/>
                      </a:stretch>
                    </p:blipFill>
                    <p:spPr>
                      <a:xfrm>
                        <a:off x="9748520" y="2223135"/>
                        <a:ext cx="899160" cy="193040"/>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3136900" cy="460375"/>
          </a:xfrm>
          <a:prstGeom prst="rect">
            <a:avLst/>
          </a:prstGeom>
          <a:noFill/>
        </p:spPr>
        <p:txBody>
          <a:bodyPr wrap="square" rtlCol="0">
            <a:spAutoFit/>
          </a:bodyPr>
          <a:p>
            <a:r>
              <a:rPr lang="zh-CN" altLang="en-US" sz="2400">
                <a:sym typeface="+mn-ea"/>
              </a:rPr>
              <a:t>沃尔</a:t>
            </a:r>
            <a:r>
              <a:rPr lang="zh-CN" altLang="en-US" sz="2400">
                <a:sym typeface="+mn-ea"/>
              </a:rPr>
              <a:t>什</a:t>
            </a:r>
            <a:r>
              <a:rPr lang="zh-CN" altLang="en-US" sz="2400">
                <a:sym typeface="+mn-ea"/>
              </a:rPr>
              <a:t>变换</a:t>
            </a:r>
            <a:endParaRPr lang="zh-CN" altLang="en-US" sz="2400">
              <a:sym typeface="+mn-ea"/>
            </a:endParaRPr>
          </a:p>
        </p:txBody>
      </p:sp>
      <p:sp>
        <p:nvSpPr>
          <p:cNvPr id="2" name="文本框 1"/>
          <p:cNvSpPr txBox="1"/>
          <p:nvPr/>
        </p:nvSpPr>
        <p:spPr>
          <a:xfrm>
            <a:off x="451485" y="1185228"/>
            <a:ext cx="5080000" cy="306705"/>
          </a:xfrm>
          <a:prstGeom prst="rect">
            <a:avLst/>
          </a:prstGeom>
        </p:spPr>
        <p:txBody>
          <a:bodyPr>
            <a:spAutoFit/>
          </a:bodyPr>
          <a:p>
            <a:pPr marL="0" algn="l">
              <a:buClrTx/>
              <a:buSzTx/>
              <a:buFontTx/>
            </a:pPr>
            <a:r>
              <a:rPr lang="zh-CN" altLang="en-US" sz="1400" b="0" i="0">
                <a:solidFill>
                  <a:schemeClr val="accent1">
                    <a:lumMod val="75000"/>
                  </a:schemeClr>
                </a:solidFill>
              </a:rPr>
              <a:t>沃尔什变换：</a:t>
            </a:r>
            <a:endParaRPr lang="zh-CN" altLang="en-US" sz="1400" b="0" i="0">
              <a:solidFill>
                <a:schemeClr val="accent1">
                  <a:lumMod val="75000"/>
                </a:schemeClr>
              </a:solidFill>
            </a:endParaRPr>
          </a:p>
        </p:txBody>
      </p:sp>
      <p:pic>
        <p:nvPicPr>
          <p:cNvPr id="5" name="图片 4"/>
          <p:cNvPicPr/>
          <p:nvPr/>
        </p:nvPicPr>
        <p:blipFill>
          <a:blip r:embed="rId1"/>
          <a:srcRect b="6880"/>
          <a:stretch>
            <a:fillRect/>
          </a:stretch>
        </p:blipFill>
        <p:spPr>
          <a:xfrm>
            <a:off x="5741670" y="1895475"/>
            <a:ext cx="3176270" cy="2329180"/>
          </a:xfrm>
          <a:prstGeom prst="rect">
            <a:avLst/>
          </a:prstGeom>
        </p:spPr>
      </p:pic>
      <p:graphicFrame>
        <p:nvGraphicFramePr>
          <p:cNvPr id="6" name="对象 5">
            <a:hlinkClick r:id="" action="ppaction://ole?verb="/>
          </p:cNvPr>
          <p:cNvGraphicFramePr>
            <a:graphicFrameLocks noChangeAspect="1"/>
          </p:cNvGraphicFramePr>
          <p:nvPr/>
        </p:nvGraphicFramePr>
        <p:xfrm>
          <a:off x="620078" y="1723708"/>
          <a:ext cx="5195570" cy="3298825"/>
        </p:xfrm>
        <a:graphic>
          <a:graphicData uri="http://schemas.openxmlformats.org/presentationml/2006/ole">
            <mc:AlternateContent xmlns:mc="http://schemas.openxmlformats.org/markup-compatibility/2006">
              <mc:Choice xmlns:v="urn:schemas-microsoft-com:vml" Requires="v">
                <p:oleObj spid="_x0000_s1025" name="" r:id="rId2" imgW="6629400" imgH="4191000" progId="Equation.KSEE3">
                  <p:embed/>
                </p:oleObj>
              </mc:Choice>
              <mc:Fallback>
                <p:oleObj name="" r:id="rId2" imgW="6629400" imgH="4191000" progId="Equation.KSEE3">
                  <p:embed/>
                  <p:pic>
                    <p:nvPicPr>
                      <p:cNvPr id="0" name="图片 1024"/>
                      <p:cNvPicPr/>
                      <p:nvPr/>
                    </p:nvPicPr>
                    <p:blipFill>
                      <a:blip r:embed="rId3"/>
                      <a:stretch>
                        <a:fillRect/>
                      </a:stretch>
                    </p:blipFill>
                    <p:spPr>
                      <a:xfrm>
                        <a:off x="620078" y="1723708"/>
                        <a:ext cx="5195570" cy="3298825"/>
                      </a:xfrm>
                      <a:prstGeom prst="rect">
                        <a:avLst/>
                      </a:prstGeom>
                    </p:spPr>
                  </p:pic>
                </p:oleObj>
              </mc:Fallback>
            </mc:AlternateContent>
          </a:graphicData>
        </a:graphic>
      </p:graphicFrame>
      <p:pic>
        <p:nvPicPr>
          <p:cNvPr id="3" name="图片 2"/>
          <p:cNvPicPr>
            <a:picLocks noChangeAspect="1"/>
          </p:cNvPicPr>
          <p:nvPr/>
        </p:nvPicPr>
        <p:blipFill>
          <a:blip r:embed="rId4"/>
          <a:stretch>
            <a:fillRect/>
          </a:stretch>
        </p:blipFill>
        <p:spPr>
          <a:xfrm>
            <a:off x="9185275" y="1724025"/>
            <a:ext cx="2500630" cy="2843530"/>
          </a:xfrm>
          <a:prstGeom prst="rect">
            <a:avLst/>
          </a:prstGeom>
        </p:spPr>
      </p:pic>
      <p:graphicFrame>
        <p:nvGraphicFramePr>
          <p:cNvPr id="7" name="对象 6">
            <a:hlinkClick r:id="" action="ppaction://ole?verb="/>
          </p:cNvPr>
          <p:cNvGraphicFramePr>
            <a:graphicFrameLocks noChangeAspect="1"/>
          </p:cNvGraphicFramePr>
          <p:nvPr/>
        </p:nvGraphicFramePr>
        <p:xfrm>
          <a:off x="6896418" y="4272280"/>
          <a:ext cx="866140" cy="160020"/>
        </p:xfrm>
        <a:graphic>
          <a:graphicData uri="http://schemas.openxmlformats.org/presentationml/2006/ole">
            <mc:AlternateContent xmlns:mc="http://schemas.openxmlformats.org/markup-compatibility/2006">
              <mc:Choice xmlns:v="urn:schemas-microsoft-com:vml" Requires="v">
                <p:oleObj spid="_x0000_s8" name="" r:id="rId5" imgW="1104900" imgH="203200" progId="Equation.KSEE3">
                  <p:embed/>
                </p:oleObj>
              </mc:Choice>
              <mc:Fallback>
                <p:oleObj name="" r:id="rId5" imgW="1104900" imgH="203200" progId="Equation.KSEE3">
                  <p:embed/>
                  <p:pic>
                    <p:nvPicPr>
                      <p:cNvPr id="0" name="图片 1024"/>
                      <p:cNvPicPr/>
                      <p:nvPr/>
                    </p:nvPicPr>
                    <p:blipFill>
                      <a:blip r:embed="rId6"/>
                      <a:stretch>
                        <a:fillRect/>
                      </a:stretch>
                    </p:blipFill>
                    <p:spPr>
                      <a:xfrm>
                        <a:off x="6896418" y="4272280"/>
                        <a:ext cx="866140" cy="16002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10168573" y="4665980"/>
          <a:ext cx="866140" cy="160020"/>
        </p:xfrm>
        <a:graphic>
          <a:graphicData uri="http://schemas.openxmlformats.org/presentationml/2006/ole">
            <mc:AlternateContent xmlns:mc="http://schemas.openxmlformats.org/markup-compatibility/2006">
              <mc:Choice xmlns:v="urn:schemas-microsoft-com:vml" Requires="v">
                <p:oleObj spid="_x0000_s10" name="" r:id="rId7" imgW="1104900" imgH="203200" progId="Equation.KSEE3">
                  <p:embed/>
                </p:oleObj>
              </mc:Choice>
              <mc:Fallback>
                <p:oleObj name="" r:id="rId7" imgW="1104900" imgH="203200" progId="Equation.KSEE3">
                  <p:embed/>
                  <p:pic>
                    <p:nvPicPr>
                      <p:cNvPr id="0" name="图片 1024"/>
                      <p:cNvPicPr/>
                      <p:nvPr/>
                    </p:nvPicPr>
                    <p:blipFill>
                      <a:blip r:embed="rId8"/>
                      <a:stretch>
                        <a:fillRect/>
                      </a:stretch>
                    </p:blipFill>
                    <p:spPr>
                      <a:xfrm>
                        <a:off x="10168573" y="4665980"/>
                        <a:ext cx="866140" cy="160020"/>
                      </a:xfrm>
                      <a:prstGeom prst="rect">
                        <a:avLst/>
                      </a:prstGeom>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8" name="组合 57"/>
          <p:cNvGrpSpPr/>
          <p:nvPr/>
        </p:nvGrpSpPr>
        <p:grpSpPr>
          <a:xfrm>
            <a:off x="7039610" y="419735"/>
            <a:ext cx="1422400" cy="534670"/>
            <a:chOff x="11086" y="661"/>
            <a:chExt cx="2240" cy="842"/>
          </a:xfrm>
        </p:grpSpPr>
        <p:pic>
          <p:nvPicPr>
            <p:cNvPr id="24" name="图片 23"/>
            <p:cNvPicPr>
              <a:picLocks noChangeAspect="1"/>
            </p:cNvPicPr>
            <p:nvPr/>
          </p:nvPicPr>
          <p:blipFill>
            <a:blip r:embed="rId1"/>
            <a:stretch>
              <a:fillRect/>
            </a:stretch>
          </p:blipFill>
          <p:spPr>
            <a:xfrm>
              <a:off x="11086" y="661"/>
              <a:ext cx="2240" cy="842"/>
            </a:xfrm>
            <a:prstGeom prst="rect">
              <a:avLst/>
            </a:prstGeom>
          </p:spPr>
        </p:pic>
        <p:sp>
          <p:nvSpPr>
            <p:cNvPr id="34" name="矩形 33"/>
            <p:cNvSpPr/>
            <p:nvPr/>
          </p:nvSpPr>
          <p:spPr>
            <a:xfrm>
              <a:off x="11406" y="679"/>
              <a:ext cx="569" cy="292"/>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pic>
        <p:nvPicPr>
          <p:cNvPr id="78" name="图片 77"/>
          <p:cNvPicPr>
            <a:picLocks noChangeAspect="1"/>
          </p:cNvPicPr>
          <p:nvPr/>
        </p:nvPicPr>
        <p:blipFill>
          <a:blip r:embed="rId2"/>
          <a:stretch>
            <a:fillRect/>
          </a:stretch>
        </p:blipFill>
        <p:spPr>
          <a:xfrm>
            <a:off x="10798810" y="181610"/>
            <a:ext cx="1369060" cy="927100"/>
          </a:xfrm>
          <a:prstGeom prst="rect">
            <a:avLst/>
          </a:prstGeom>
        </p:spPr>
      </p:pic>
      <p:pic>
        <p:nvPicPr>
          <p:cNvPr id="73" name="图片 72"/>
          <p:cNvPicPr>
            <a:picLocks noChangeAspect="1"/>
          </p:cNvPicPr>
          <p:nvPr/>
        </p:nvPicPr>
        <p:blipFill>
          <a:blip r:embed="rId3"/>
          <a:stretch>
            <a:fillRect/>
          </a:stretch>
        </p:blipFill>
        <p:spPr>
          <a:xfrm>
            <a:off x="6240145" y="2072640"/>
            <a:ext cx="1083310" cy="722630"/>
          </a:xfrm>
          <a:prstGeom prst="rect">
            <a:avLst/>
          </a:prstGeom>
        </p:spPr>
      </p:pic>
      <p:pic>
        <p:nvPicPr>
          <p:cNvPr id="72" name="图片 71"/>
          <p:cNvPicPr>
            <a:picLocks noChangeAspect="1"/>
          </p:cNvPicPr>
          <p:nvPr/>
        </p:nvPicPr>
        <p:blipFill>
          <a:blip r:embed="rId4"/>
          <a:stretch>
            <a:fillRect/>
          </a:stretch>
        </p:blipFill>
        <p:spPr>
          <a:xfrm>
            <a:off x="7769860" y="2034540"/>
            <a:ext cx="1104265" cy="758825"/>
          </a:xfrm>
          <a:prstGeom prst="rect">
            <a:avLst/>
          </a:prstGeom>
        </p:spPr>
      </p:pic>
      <p:pic>
        <p:nvPicPr>
          <p:cNvPr id="71" name="图片 70"/>
          <p:cNvPicPr>
            <a:picLocks noChangeAspect="1"/>
          </p:cNvPicPr>
          <p:nvPr/>
        </p:nvPicPr>
        <p:blipFill>
          <a:blip r:embed="rId5"/>
          <a:stretch>
            <a:fillRect/>
          </a:stretch>
        </p:blipFill>
        <p:spPr>
          <a:xfrm>
            <a:off x="9225280" y="2053590"/>
            <a:ext cx="2044065" cy="748030"/>
          </a:xfrm>
          <a:prstGeom prst="rect">
            <a:avLst/>
          </a:prstGeom>
        </p:spPr>
      </p:pic>
      <p:pic>
        <p:nvPicPr>
          <p:cNvPr id="69" name="图片 68"/>
          <p:cNvPicPr>
            <a:picLocks noChangeAspect="1"/>
          </p:cNvPicPr>
          <p:nvPr/>
        </p:nvPicPr>
        <p:blipFill>
          <a:blip r:embed="rId6"/>
          <a:stretch>
            <a:fillRect/>
          </a:stretch>
        </p:blipFill>
        <p:spPr>
          <a:xfrm>
            <a:off x="8747760" y="351155"/>
            <a:ext cx="1843405" cy="701040"/>
          </a:xfrm>
          <a:prstGeom prst="rect">
            <a:avLst/>
          </a:prstGeom>
        </p:spPr>
      </p:pic>
      <p:sp>
        <p:nvSpPr>
          <p:cNvPr id="59" name="矩形 58"/>
          <p:cNvSpPr/>
          <p:nvPr/>
        </p:nvSpPr>
        <p:spPr>
          <a:xfrm>
            <a:off x="5442585" y="1143000"/>
            <a:ext cx="6703695" cy="167703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6" name="矩形 55"/>
          <p:cNvSpPr/>
          <p:nvPr/>
        </p:nvSpPr>
        <p:spPr>
          <a:xfrm>
            <a:off x="5442585" y="99695"/>
            <a:ext cx="6703695" cy="1047115"/>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321945" y="313690"/>
            <a:ext cx="3963035" cy="460375"/>
          </a:xfrm>
          <a:prstGeom prst="rect">
            <a:avLst/>
          </a:prstGeom>
          <a:noFill/>
        </p:spPr>
        <p:txBody>
          <a:bodyPr wrap="square" rtlCol="0">
            <a:spAutoFit/>
          </a:bodyPr>
          <a:p>
            <a:r>
              <a:rPr lang="zh-CN" altLang="en-US" sz="2400">
                <a:sym typeface="+mn-ea"/>
              </a:rPr>
              <a:t>离散余弦变换</a:t>
            </a:r>
            <a:r>
              <a:rPr lang="en-US" altLang="zh-CN" sz="2400">
                <a:sym typeface="+mn-ea"/>
              </a:rPr>
              <a:t>(DCT)</a:t>
            </a:r>
            <a:endParaRPr lang="en-US" altLang="zh-CN" sz="2400">
              <a:sym typeface="+mn-ea"/>
            </a:endParaRPr>
          </a:p>
        </p:txBody>
      </p:sp>
      <p:graphicFrame>
        <p:nvGraphicFramePr>
          <p:cNvPr id="3" name="对象 2">
            <a:hlinkClick r:id="" action="ppaction://ole?verb="/>
          </p:cNvPr>
          <p:cNvGraphicFramePr>
            <a:graphicFrameLocks noChangeAspect="1"/>
          </p:cNvGraphicFramePr>
          <p:nvPr/>
        </p:nvGraphicFramePr>
        <p:xfrm>
          <a:off x="263525" y="1045210"/>
          <a:ext cx="5978525" cy="4400550"/>
        </p:xfrm>
        <a:graphic>
          <a:graphicData uri="http://schemas.openxmlformats.org/presentationml/2006/ole">
            <mc:AlternateContent xmlns:mc="http://schemas.openxmlformats.org/markup-compatibility/2006">
              <mc:Choice xmlns:v="urn:schemas-microsoft-com:vml" Requires="v">
                <p:oleObj spid="_x0000_s5" name="" r:id="rId7" imgW="8305800" imgH="6070600" progId="Equation.KSEE3">
                  <p:embed/>
                </p:oleObj>
              </mc:Choice>
              <mc:Fallback>
                <p:oleObj name="" r:id="rId7" imgW="8305800" imgH="6070600" progId="Equation.KSEE3">
                  <p:embed/>
                  <p:pic>
                    <p:nvPicPr>
                      <p:cNvPr id="0" name="图片 1024"/>
                      <p:cNvPicPr/>
                      <p:nvPr/>
                    </p:nvPicPr>
                    <p:blipFill>
                      <a:blip r:embed="rId8"/>
                      <a:stretch>
                        <a:fillRect/>
                      </a:stretch>
                    </p:blipFill>
                    <p:spPr>
                      <a:xfrm>
                        <a:off x="263525" y="1045210"/>
                        <a:ext cx="5978525" cy="4400550"/>
                      </a:xfrm>
                      <a:prstGeom prst="rect">
                        <a:avLst/>
                      </a:prstGeom>
                    </p:spPr>
                  </p:pic>
                </p:oleObj>
              </mc:Fallback>
            </mc:AlternateContent>
          </a:graphicData>
        </a:graphic>
      </p:graphicFrame>
      <p:pic>
        <p:nvPicPr>
          <p:cNvPr id="7" name="图片 6" descr="1"/>
          <p:cNvPicPr>
            <a:picLocks noChangeAspect="1"/>
          </p:cNvPicPr>
          <p:nvPr/>
        </p:nvPicPr>
        <p:blipFill>
          <a:blip r:embed="rId9"/>
          <a:srcRect l="42608" t="4833" r="39185" b="69815"/>
          <a:stretch>
            <a:fillRect/>
          </a:stretch>
        </p:blipFill>
        <p:spPr>
          <a:xfrm>
            <a:off x="6761480" y="2997835"/>
            <a:ext cx="1664970" cy="1738630"/>
          </a:xfrm>
          <a:prstGeom prst="rect">
            <a:avLst/>
          </a:prstGeom>
        </p:spPr>
      </p:pic>
      <p:pic>
        <p:nvPicPr>
          <p:cNvPr id="8" name="图片 7" descr="1"/>
          <p:cNvPicPr>
            <a:picLocks noChangeAspect="1"/>
          </p:cNvPicPr>
          <p:nvPr/>
        </p:nvPicPr>
        <p:blipFill>
          <a:blip r:embed="rId9"/>
          <a:srcRect l="42560" t="64694" r="39136" b="10000"/>
          <a:stretch>
            <a:fillRect/>
          </a:stretch>
        </p:blipFill>
        <p:spPr>
          <a:xfrm>
            <a:off x="6790055" y="4957445"/>
            <a:ext cx="1673860" cy="1735455"/>
          </a:xfrm>
          <a:prstGeom prst="rect">
            <a:avLst/>
          </a:prstGeom>
        </p:spPr>
      </p:pic>
      <p:pic>
        <p:nvPicPr>
          <p:cNvPr id="12" name="图片 11" descr="2"/>
          <p:cNvPicPr>
            <a:picLocks noChangeAspect="1"/>
          </p:cNvPicPr>
          <p:nvPr/>
        </p:nvPicPr>
        <p:blipFill>
          <a:blip r:embed="rId10"/>
          <a:srcRect l="10464" t="51994" r="55093" b="11117"/>
          <a:stretch>
            <a:fillRect/>
          </a:stretch>
        </p:blipFill>
        <p:spPr>
          <a:xfrm>
            <a:off x="9017000" y="2935605"/>
            <a:ext cx="2200910" cy="1767840"/>
          </a:xfrm>
          <a:prstGeom prst="rect">
            <a:avLst/>
          </a:prstGeom>
        </p:spPr>
      </p:pic>
      <p:pic>
        <p:nvPicPr>
          <p:cNvPr id="13" name="图片 12" descr="2"/>
          <p:cNvPicPr>
            <a:picLocks noChangeAspect="1"/>
          </p:cNvPicPr>
          <p:nvPr/>
        </p:nvPicPr>
        <p:blipFill>
          <a:blip r:embed="rId10"/>
          <a:srcRect l="55878" t="51742" r="11458" b="11978"/>
          <a:stretch>
            <a:fillRect/>
          </a:stretch>
        </p:blipFill>
        <p:spPr>
          <a:xfrm>
            <a:off x="9098280" y="4953635"/>
            <a:ext cx="2087245" cy="1738630"/>
          </a:xfrm>
          <a:prstGeom prst="rect">
            <a:avLst/>
          </a:prstGeom>
        </p:spPr>
      </p:pic>
      <p:cxnSp>
        <p:nvCxnSpPr>
          <p:cNvPr id="14" name="直接箭头连接符 13"/>
          <p:cNvCxnSpPr/>
          <p:nvPr/>
        </p:nvCxnSpPr>
        <p:spPr>
          <a:xfrm>
            <a:off x="8521700" y="4058285"/>
            <a:ext cx="540000"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graphicFrame>
        <p:nvGraphicFramePr>
          <p:cNvPr id="15" name="对象 14">
            <a:hlinkClick r:id="" action="ppaction://ole?verb="/>
          </p:cNvPr>
          <p:cNvGraphicFramePr>
            <a:graphicFrameLocks noChangeAspect="1"/>
          </p:cNvGraphicFramePr>
          <p:nvPr/>
        </p:nvGraphicFramePr>
        <p:xfrm>
          <a:off x="8552180" y="3839846"/>
          <a:ext cx="464820" cy="144145"/>
        </p:xfrm>
        <a:graphic>
          <a:graphicData uri="http://schemas.openxmlformats.org/presentationml/2006/ole">
            <mc:AlternateContent xmlns:mc="http://schemas.openxmlformats.org/markup-compatibility/2006">
              <mc:Choice xmlns:v="urn:schemas-microsoft-com:vml" Requires="v">
                <p:oleObj spid="_x0000_s16" name="" r:id="rId11" imgW="660400" imgH="203200" progId="Equation.KSEE3">
                  <p:embed/>
                </p:oleObj>
              </mc:Choice>
              <mc:Fallback>
                <p:oleObj name="" r:id="rId11" imgW="660400" imgH="203200" progId="Equation.KSEE3">
                  <p:embed/>
                  <p:pic>
                    <p:nvPicPr>
                      <p:cNvPr id="0" name="图片 1024"/>
                      <p:cNvPicPr/>
                      <p:nvPr/>
                    </p:nvPicPr>
                    <p:blipFill>
                      <a:blip r:embed="rId12"/>
                      <a:stretch>
                        <a:fillRect/>
                      </a:stretch>
                    </p:blipFill>
                    <p:spPr>
                      <a:xfrm>
                        <a:off x="8552180" y="3839846"/>
                        <a:ext cx="464820" cy="144145"/>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8509953" y="5657216"/>
          <a:ext cx="492125" cy="144145"/>
        </p:xfrm>
        <a:graphic>
          <a:graphicData uri="http://schemas.openxmlformats.org/presentationml/2006/ole">
            <mc:AlternateContent xmlns:mc="http://schemas.openxmlformats.org/markup-compatibility/2006">
              <mc:Choice xmlns:v="urn:schemas-microsoft-com:vml" Requires="v">
                <p:oleObj spid="_x0000_s18" name="" r:id="rId13" imgW="698500" imgH="203200" progId="Equation.KSEE3">
                  <p:embed/>
                </p:oleObj>
              </mc:Choice>
              <mc:Fallback>
                <p:oleObj name="" r:id="rId13" imgW="698500" imgH="203200" progId="Equation.KSEE3">
                  <p:embed/>
                  <p:pic>
                    <p:nvPicPr>
                      <p:cNvPr id="0" name="图片 1024"/>
                      <p:cNvPicPr/>
                      <p:nvPr/>
                    </p:nvPicPr>
                    <p:blipFill>
                      <a:blip r:embed="rId14"/>
                      <a:stretch>
                        <a:fillRect/>
                      </a:stretch>
                    </p:blipFill>
                    <p:spPr>
                      <a:xfrm>
                        <a:off x="8509953" y="5657216"/>
                        <a:ext cx="492125" cy="144145"/>
                      </a:xfrm>
                      <a:prstGeom prst="rect">
                        <a:avLst/>
                      </a:prstGeom>
                    </p:spPr>
                  </p:pic>
                </p:oleObj>
              </mc:Fallback>
            </mc:AlternateContent>
          </a:graphicData>
        </a:graphic>
      </p:graphicFrame>
      <p:cxnSp>
        <p:nvCxnSpPr>
          <p:cNvPr id="19" name="直接箭头连接符 18"/>
          <p:cNvCxnSpPr/>
          <p:nvPr/>
        </p:nvCxnSpPr>
        <p:spPr>
          <a:xfrm flipH="1" flipV="1">
            <a:off x="8487410" y="5868670"/>
            <a:ext cx="540000" cy="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cxnSp>
        <p:nvCxnSpPr>
          <p:cNvPr id="20" name="直接箭头连接符 19"/>
          <p:cNvCxnSpPr/>
          <p:nvPr/>
        </p:nvCxnSpPr>
        <p:spPr>
          <a:xfrm>
            <a:off x="9862820" y="4703445"/>
            <a:ext cx="6985" cy="267970"/>
          </a:xfrm>
          <a:prstGeom prst="straightConnector1">
            <a:avLst/>
          </a:prstGeom>
          <a:ln w="31750" cap="rnd">
            <a:solidFill>
              <a:schemeClr val="accent1"/>
            </a:solidFill>
            <a:round/>
            <a:tailEnd type="arrow" w="med" len="med"/>
          </a:ln>
        </p:spPr>
        <p:style>
          <a:lnRef idx="0">
            <a:srgbClr val="FFFFFF"/>
          </a:lnRef>
          <a:fillRef idx="0">
            <a:srgbClr val="FFFFFF"/>
          </a:fillRef>
          <a:effectRef idx="0">
            <a:srgbClr val="FFFFFF"/>
          </a:effectRef>
          <a:fontRef idx="minor">
            <a:schemeClr val="tx1"/>
          </a:fontRef>
        </p:style>
      </p:cxnSp>
      <p:graphicFrame>
        <p:nvGraphicFramePr>
          <p:cNvPr id="21" name="对象 20">
            <a:hlinkClick r:id="" action="ppaction://ole?verb="/>
          </p:cNvPr>
          <p:cNvGraphicFramePr>
            <a:graphicFrameLocks noChangeAspect="1"/>
          </p:cNvGraphicFramePr>
          <p:nvPr/>
        </p:nvGraphicFramePr>
        <p:xfrm>
          <a:off x="9986328" y="4756786"/>
          <a:ext cx="777875" cy="144145"/>
        </p:xfrm>
        <a:graphic>
          <a:graphicData uri="http://schemas.openxmlformats.org/presentationml/2006/ole">
            <mc:AlternateContent xmlns:mc="http://schemas.openxmlformats.org/markup-compatibility/2006">
              <mc:Choice xmlns:v="urn:schemas-microsoft-com:vml" Requires="v">
                <p:oleObj spid="_x0000_s22" name="" r:id="rId15" imgW="1104900" imgH="203200" progId="Equation.KSEE3">
                  <p:embed/>
                </p:oleObj>
              </mc:Choice>
              <mc:Fallback>
                <p:oleObj name="" r:id="rId15" imgW="1104900" imgH="203200" progId="Equation.KSEE3">
                  <p:embed/>
                  <p:pic>
                    <p:nvPicPr>
                      <p:cNvPr id="0" name="图片 1024"/>
                      <p:cNvPicPr/>
                      <p:nvPr/>
                    </p:nvPicPr>
                    <p:blipFill>
                      <a:blip r:embed="rId16"/>
                      <a:stretch>
                        <a:fillRect/>
                      </a:stretch>
                    </p:blipFill>
                    <p:spPr>
                      <a:xfrm>
                        <a:off x="9986328" y="4756786"/>
                        <a:ext cx="777875" cy="144145"/>
                      </a:xfrm>
                      <a:prstGeom prst="rect">
                        <a:avLst/>
                      </a:prstGeom>
                    </p:spPr>
                  </p:pic>
                </p:oleObj>
              </mc:Fallback>
            </mc:AlternateContent>
          </a:graphicData>
        </a:graphic>
      </p:graphicFrame>
      <p:pic>
        <p:nvPicPr>
          <p:cNvPr id="23" name="图片 22"/>
          <p:cNvPicPr>
            <a:picLocks noChangeAspect="1"/>
          </p:cNvPicPr>
          <p:nvPr/>
        </p:nvPicPr>
        <p:blipFill>
          <a:blip r:embed="rId17"/>
          <a:stretch>
            <a:fillRect/>
          </a:stretch>
        </p:blipFill>
        <p:spPr>
          <a:xfrm>
            <a:off x="5656580" y="338455"/>
            <a:ext cx="1049020" cy="615950"/>
          </a:xfrm>
          <a:prstGeom prst="rect">
            <a:avLst/>
          </a:prstGeom>
        </p:spPr>
      </p:pic>
      <p:pic>
        <p:nvPicPr>
          <p:cNvPr id="25" name="图片 24"/>
          <p:cNvPicPr>
            <a:picLocks noChangeAspect="1"/>
          </p:cNvPicPr>
          <p:nvPr/>
        </p:nvPicPr>
        <p:blipFill>
          <a:blip r:embed="rId18"/>
          <a:stretch>
            <a:fillRect/>
          </a:stretch>
        </p:blipFill>
        <p:spPr>
          <a:xfrm>
            <a:off x="7808595" y="1402715"/>
            <a:ext cx="1068070" cy="529590"/>
          </a:xfrm>
          <a:prstGeom prst="rect">
            <a:avLst/>
          </a:prstGeom>
        </p:spPr>
      </p:pic>
      <p:cxnSp>
        <p:nvCxnSpPr>
          <p:cNvPr id="28" name="直接箭头连接符 27"/>
          <p:cNvCxnSpPr/>
          <p:nvPr/>
        </p:nvCxnSpPr>
        <p:spPr>
          <a:xfrm flipV="1">
            <a:off x="6614795" y="605155"/>
            <a:ext cx="46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9" name="对象 28">
            <a:hlinkClick r:id="" action="ppaction://ole?verb="/>
          </p:cNvPr>
          <p:cNvGraphicFramePr>
            <a:graphicFrameLocks noChangeAspect="1"/>
          </p:cNvGraphicFramePr>
          <p:nvPr/>
        </p:nvGraphicFramePr>
        <p:xfrm>
          <a:off x="6602095" y="442596"/>
          <a:ext cx="455930" cy="144145"/>
        </p:xfrm>
        <a:graphic>
          <a:graphicData uri="http://schemas.openxmlformats.org/presentationml/2006/ole">
            <mc:AlternateContent xmlns:mc="http://schemas.openxmlformats.org/markup-compatibility/2006">
              <mc:Choice xmlns:v="urn:schemas-microsoft-com:vml" Requires="v">
                <p:oleObj spid="_x0000_s30" name="" r:id="rId19" imgW="647700" imgH="203200" progId="Equation.KSEE3">
                  <p:embed/>
                </p:oleObj>
              </mc:Choice>
              <mc:Fallback>
                <p:oleObj name="" r:id="rId19" imgW="647700" imgH="203200" progId="Equation.KSEE3">
                  <p:embed/>
                  <p:pic>
                    <p:nvPicPr>
                      <p:cNvPr id="0" name="图片 1024"/>
                      <p:cNvPicPr/>
                      <p:nvPr/>
                    </p:nvPicPr>
                    <p:blipFill>
                      <a:blip r:embed="rId20"/>
                      <a:stretch>
                        <a:fillRect/>
                      </a:stretch>
                    </p:blipFill>
                    <p:spPr>
                      <a:xfrm>
                        <a:off x="6602095" y="442596"/>
                        <a:ext cx="455930" cy="144145"/>
                      </a:xfrm>
                      <a:prstGeom prst="rect">
                        <a:avLst/>
                      </a:prstGeom>
                    </p:spPr>
                  </p:pic>
                </p:oleObj>
              </mc:Fallback>
            </mc:AlternateContent>
          </a:graphicData>
        </a:graphic>
      </p:graphicFrame>
      <p:cxnSp>
        <p:nvCxnSpPr>
          <p:cNvPr id="31" name="直接箭头连接符 30"/>
          <p:cNvCxnSpPr/>
          <p:nvPr/>
        </p:nvCxnSpPr>
        <p:spPr>
          <a:xfrm flipV="1">
            <a:off x="8389620" y="605155"/>
            <a:ext cx="46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2" name="对象 31">
            <a:hlinkClick r:id="" action="ppaction://ole?verb="/>
          </p:cNvPr>
          <p:cNvGraphicFramePr>
            <a:graphicFrameLocks noChangeAspect="1"/>
          </p:cNvGraphicFramePr>
          <p:nvPr/>
        </p:nvGraphicFramePr>
        <p:xfrm>
          <a:off x="8492490" y="433071"/>
          <a:ext cx="304800" cy="117475"/>
        </p:xfrm>
        <a:graphic>
          <a:graphicData uri="http://schemas.openxmlformats.org/presentationml/2006/ole">
            <mc:AlternateContent xmlns:mc="http://schemas.openxmlformats.org/markup-compatibility/2006">
              <mc:Choice xmlns:v="urn:schemas-microsoft-com:vml" Requires="v">
                <p:oleObj spid="_x0000_s33" name="" r:id="rId21" imgW="431800" imgH="165100" progId="Equation.KSEE3">
                  <p:embed/>
                </p:oleObj>
              </mc:Choice>
              <mc:Fallback>
                <p:oleObj name="" r:id="rId21" imgW="431800" imgH="165100" progId="Equation.KSEE3">
                  <p:embed/>
                  <p:pic>
                    <p:nvPicPr>
                      <p:cNvPr id="0" name="图片 1024"/>
                      <p:cNvPicPr/>
                      <p:nvPr/>
                    </p:nvPicPr>
                    <p:blipFill>
                      <a:blip r:embed="rId22"/>
                      <a:stretch>
                        <a:fillRect/>
                      </a:stretch>
                    </p:blipFill>
                    <p:spPr>
                      <a:xfrm>
                        <a:off x="8492490" y="433071"/>
                        <a:ext cx="304800" cy="117475"/>
                      </a:xfrm>
                      <a:prstGeom prst="rect">
                        <a:avLst/>
                      </a:prstGeom>
                    </p:spPr>
                  </p:pic>
                </p:oleObj>
              </mc:Fallback>
            </mc:AlternateContent>
          </a:graphicData>
        </a:graphic>
      </p:graphicFrame>
      <p:pic>
        <p:nvPicPr>
          <p:cNvPr id="35" name="图片 34"/>
          <p:cNvPicPr>
            <a:picLocks noChangeAspect="1"/>
          </p:cNvPicPr>
          <p:nvPr/>
        </p:nvPicPr>
        <p:blipFill>
          <a:blip r:embed="rId17"/>
          <a:stretch>
            <a:fillRect/>
          </a:stretch>
        </p:blipFill>
        <p:spPr>
          <a:xfrm>
            <a:off x="6324600" y="1316355"/>
            <a:ext cx="1049020" cy="615950"/>
          </a:xfrm>
          <a:prstGeom prst="rect">
            <a:avLst/>
          </a:prstGeom>
        </p:spPr>
      </p:pic>
      <p:cxnSp>
        <p:nvCxnSpPr>
          <p:cNvPr id="36" name="直接箭头连接符 35"/>
          <p:cNvCxnSpPr/>
          <p:nvPr/>
        </p:nvCxnSpPr>
        <p:spPr>
          <a:xfrm flipV="1">
            <a:off x="7124065" y="1647825"/>
            <a:ext cx="64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7" name="对象 36">
            <a:hlinkClick r:id="" action="ppaction://ole?verb="/>
          </p:cNvPr>
          <p:cNvGraphicFramePr>
            <a:graphicFrameLocks noChangeAspect="1"/>
          </p:cNvGraphicFramePr>
          <p:nvPr/>
        </p:nvGraphicFramePr>
        <p:xfrm>
          <a:off x="7099300" y="1489076"/>
          <a:ext cx="670560" cy="144145"/>
        </p:xfrm>
        <a:graphic>
          <a:graphicData uri="http://schemas.openxmlformats.org/presentationml/2006/ole">
            <mc:AlternateContent xmlns:mc="http://schemas.openxmlformats.org/markup-compatibility/2006">
              <mc:Choice xmlns:v="urn:schemas-microsoft-com:vml" Requires="v">
                <p:oleObj spid="_x0000_s38" name="" r:id="rId23" imgW="952500" imgH="203200" progId="Equation.KSEE3">
                  <p:embed/>
                </p:oleObj>
              </mc:Choice>
              <mc:Fallback>
                <p:oleObj name="" r:id="rId23" imgW="952500" imgH="203200" progId="Equation.KSEE3">
                  <p:embed/>
                  <p:pic>
                    <p:nvPicPr>
                      <p:cNvPr id="0" name="图片 1024"/>
                      <p:cNvPicPr/>
                      <p:nvPr/>
                    </p:nvPicPr>
                    <p:blipFill>
                      <a:blip r:embed="rId24"/>
                      <a:stretch>
                        <a:fillRect/>
                      </a:stretch>
                    </p:blipFill>
                    <p:spPr>
                      <a:xfrm>
                        <a:off x="7099300" y="1489076"/>
                        <a:ext cx="670560" cy="144145"/>
                      </a:xfrm>
                      <a:prstGeom prst="rect">
                        <a:avLst/>
                      </a:prstGeom>
                    </p:spPr>
                  </p:pic>
                </p:oleObj>
              </mc:Fallback>
            </mc:AlternateContent>
          </a:graphicData>
        </a:graphic>
      </p:graphicFrame>
      <p:cxnSp>
        <p:nvCxnSpPr>
          <p:cNvPr id="39" name="直接箭头连接符 38"/>
          <p:cNvCxnSpPr/>
          <p:nvPr/>
        </p:nvCxnSpPr>
        <p:spPr>
          <a:xfrm flipV="1">
            <a:off x="8856345" y="1622425"/>
            <a:ext cx="46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0" name="对象 39">
            <a:hlinkClick r:id="" action="ppaction://ole?verb="/>
          </p:cNvPr>
          <p:cNvGraphicFramePr>
            <a:graphicFrameLocks noChangeAspect="1"/>
          </p:cNvGraphicFramePr>
          <p:nvPr/>
        </p:nvGraphicFramePr>
        <p:xfrm>
          <a:off x="8843645" y="1459866"/>
          <a:ext cx="455930" cy="144145"/>
        </p:xfrm>
        <a:graphic>
          <a:graphicData uri="http://schemas.openxmlformats.org/presentationml/2006/ole">
            <mc:AlternateContent xmlns:mc="http://schemas.openxmlformats.org/markup-compatibility/2006">
              <mc:Choice xmlns:v="urn:schemas-microsoft-com:vml" Requires="v">
                <p:oleObj spid="_x0000_s41" name="" r:id="rId25" imgW="647700" imgH="203200" progId="Equation.KSEE3">
                  <p:embed/>
                </p:oleObj>
              </mc:Choice>
              <mc:Fallback>
                <p:oleObj name="" r:id="rId25" imgW="647700" imgH="203200" progId="Equation.KSEE3">
                  <p:embed/>
                  <p:pic>
                    <p:nvPicPr>
                      <p:cNvPr id="0" name="图片 1024"/>
                      <p:cNvPicPr/>
                      <p:nvPr/>
                    </p:nvPicPr>
                    <p:blipFill>
                      <a:blip r:embed="rId20"/>
                      <a:stretch>
                        <a:fillRect/>
                      </a:stretch>
                    </p:blipFill>
                    <p:spPr>
                      <a:xfrm>
                        <a:off x="8843645" y="1459866"/>
                        <a:ext cx="455930" cy="144145"/>
                      </a:xfrm>
                      <a:prstGeom prst="rect">
                        <a:avLst/>
                      </a:prstGeom>
                    </p:spPr>
                  </p:pic>
                </p:oleObj>
              </mc:Fallback>
            </mc:AlternateContent>
          </a:graphicData>
        </a:graphic>
      </p:graphicFrame>
      <p:graphicFrame>
        <p:nvGraphicFramePr>
          <p:cNvPr id="43" name="对象 42">
            <a:hlinkClick r:id="" action="ppaction://ole?verb="/>
          </p:cNvPr>
          <p:cNvGraphicFramePr>
            <a:graphicFrameLocks noChangeAspect="1"/>
          </p:cNvGraphicFramePr>
          <p:nvPr/>
        </p:nvGraphicFramePr>
        <p:xfrm>
          <a:off x="10459720" y="1961516"/>
          <a:ext cx="304800" cy="117475"/>
        </p:xfrm>
        <a:graphic>
          <a:graphicData uri="http://schemas.openxmlformats.org/presentationml/2006/ole">
            <mc:AlternateContent xmlns:mc="http://schemas.openxmlformats.org/markup-compatibility/2006">
              <mc:Choice xmlns:v="urn:schemas-microsoft-com:vml" Requires="v">
                <p:oleObj spid="_x0000_s44" name="" r:id="rId26" imgW="431800" imgH="165100" progId="Equation.KSEE3">
                  <p:embed/>
                </p:oleObj>
              </mc:Choice>
              <mc:Fallback>
                <p:oleObj name="" r:id="rId26" imgW="431800" imgH="165100" progId="Equation.KSEE3">
                  <p:embed/>
                  <p:pic>
                    <p:nvPicPr>
                      <p:cNvPr id="0" name="图片 1024"/>
                      <p:cNvPicPr/>
                      <p:nvPr/>
                    </p:nvPicPr>
                    <p:blipFill>
                      <a:blip r:embed="rId22"/>
                      <a:stretch>
                        <a:fillRect/>
                      </a:stretch>
                    </p:blipFill>
                    <p:spPr>
                      <a:xfrm>
                        <a:off x="10459720" y="1961516"/>
                        <a:ext cx="304800" cy="117475"/>
                      </a:xfrm>
                      <a:prstGeom prst="rect">
                        <a:avLst/>
                      </a:prstGeom>
                    </p:spPr>
                  </p:pic>
                </p:oleObj>
              </mc:Fallback>
            </mc:AlternateContent>
          </a:graphicData>
        </a:graphic>
      </p:graphicFrame>
      <p:grpSp>
        <p:nvGrpSpPr>
          <p:cNvPr id="60" name="组合 59"/>
          <p:cNvGrpSpPr/>
          <p:nvPr/>
        </p:nvGrpSpPr>
        <p:grpSpPr>
          <a:xfrm>
            <a:off x="9420225" y="1386840"/>
            <a:ext cx="1797050" cy="494030"/>
            <a:chOff x="14381" y="2039"/>
            <a:chExt cx="2830" cy="778"/>
          </a:xfrm>
        </p:grpSpPr>
        <p:pic>
          <p:nvPicPr>
            <p:cNvPr id="27" name="图片 26"/>
            <p:cNvPicPr>
              <a:picLocks noChangeAspect="1"/>
            </p:cNvPicPr>
            <p:nvPr/>
          </p:nvPicPr>
          <p:blipFill>
            <a:blip r:embed="rId27"/>
            <a:stretch>
              <a:fillRect/>
            </a:stretch>
          </p:blipFill>
          <p:spPr>
            <a:xfrm>
              <a:off x="14381" y="2039"/>
              <a:ext cx="2831" cy="779"/>
            </a:xfrm>
            <a:prstGeom prst="rect">
              <a:avLst/>
            </a:prstGeom>
          </p:spPr>
        </p:pic>
        <p:sp>
          <p:nvSpPr>
            <p:cNvPr id="45" name="矩形 44"/>
            <p:cNvSpPr/>
            <p:nvPr/>
          </p:nvSpPr>
          <p:spPr>
            <a:xfrm>
              <a:off x="14758" y="2060"/>
              <a:ext cx="569" cy="316"/>
            </a:xfrm>
            <a:prstGeom prst="rect">
              <a:avLst/>
            </a:prstGeom>
            <a:solidFill>
              <a:schemeClr val="bg1"/>
            </a:solidFill>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cxnSp>
        <p:nvCxnSpPr>
          <p:cNvPr id="42" name="直接箭头连接符 41"/>
          <p:cNvCxnSpPr/>
          <p:nvPr/>
        </p:nvCxnSpPr>
        <p:spPr>
          <a:xfrm>
            <a:off x="10400665" y="1900555"/>
            <a:ext cx="0" cy="26035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H="1" flipV="1">
            <a:off x="8754110" y="2374265"/>
            <a:ext cx="64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53" name="对象 52">
            <a:hlinkClick r:id="" action="ppaction://ole?verb="/>
          </p:cNvPr>
          <p:cNvGraphicFramePr>
            <a:graphicFrameLocks noChangeAspect="1"/>
          </p:cNvGraphicFramePr>
          <p:nvPr/>
        </p:nvGraphicFramePr>
        <p:xfrm>
          <a:off x="8745855" y="2192338"/>
          <a:ext cx="674370" cy="144780"/>
        </p:xfrm>
        <a:graphic>
          <a:graphicData uri="http://schemas.openxmlformats.org/presentationml/2006/ole">
            <mc:AlternateContent xmlns:mc="http://schemas.openxmlformats.org/markup-compatibility/2006">
              <mc:Choice xmlns:v="urn:schemas-microsoft-com:vml" Requires="v">
                <p:oleObj spid="_x0000_s54" name="" r:id="rId28" imgW="952500" imgH="203200" progId="Equation.KSEE3">
                  <p:embed/>
                </p:oleObj>
              </mc:Choice>
              <mc:Fallback>
                <p:oleObj name="" r:id="rId28" imgW="952500" imgH="203200" progId="Equation.KSEE3">
                  <p:embed/>
                  <p:pic>
                    <p:nvPicPr>
                      <p:cNvPr id="0" name="图片 1024"/>
                      <p:cNvPicPr/>
                      <p:nvPr/>
                    </p:nvPicPr>
                    <p:blipFill>
                      <a:blip r:embed="rId29"/>
                      <a:stretch>
                        <a:fillRect/>
                      </a:stretch>
                    </p:blipFill>
                    <p:spPr>
                      <a:xfrm>
                        <a:off x="8745855" y="2192338"/>
                        <a:ext cx="674370" cy="144780"/>
                      </a:xfrm>
                      <a:prstGeom prst="rect">
                        <a:avLst/>
                      </a:prstGeom>
                    </p:spPr>
                  </p:pic>
                </p:oleObj>
              </mc:Fallback>
            </mc:AlternateContent>
          </a:graphicData>
        </a:graphic>
      </p:graphicFrame>
      <p:sp>
        <p:nvSpPr>
          <p:cNvPr id="62" name="文本框 61"/>
          <p:cNvSpPr txBox="1"/>
          <p:nvPr/>
        </p:nvSpPr>
        <p:spPr>
          <a:xfrm>
            <a:off x="9677400" y="1978660"/>
            <a:ext cx="642620" cy="213995"/>
          </a:xfrm>
          <a:prstGeom prst="rect">
            <a:avLst/>
          </a:prstGeom>
          <a:noFill/>
        </p:spPr>
        <p:txBody>
          <a:bodyPr wrap="square" rtlCol="0">
            <a:spAutoFit/>
          </a:bodyPr>
          <a:p>
            <a:r>
              <a:rPr lang="zh-CN" altLang="en-US" sz="800" b="1">
                <a:solidFill>
                  <a:schemeClr val="accent6">
                    <a:lumMod val="75000"/>
                  </a:schemeClr>
                </a:solidFill>
              </a:rPr>
              <a:t>频谱序列</a:t>
            </a:r>
            <a:endParaRPr lang="zh-CN" altLang="en-US" sz="800" b="1">
              <a:solidFill>
                <a:schemeClr val="accent6">
                  <a:lumMod val="75000"/>
                </a:schemeClr>
              </a:solidFill>
            </a:endParaRPr>
          </a:p>
        </p:txBody>
      </p:sp>
      <p:sp>
        <p:nvSpPr>
          <p:cNvPr id="64" name="文本框 63"/>
          <p:cNvSpPr txBox="1"/>
          <p:nvPr/>
        </p:nvSpPr>
        <p:spPr>
          <a:xfrm>
            <a:off x="6692265" y="1982470"/>
            <a:ext cx="642620" cy="213995"/>
          </a:xfrm>
          <a:prstGeom prst="rect">
            <a:avLst/>
          </a:prstGeom>
          <a:noFill/>
        </p:spPr>
        <p:txBody>
          <a:bodyPr wrap="square" rtlCol="0">
            <a:spAutoFit/>
          </a:bodyPr>
          <a:p>
            <a:r>
              <a:rPr lang="en-US" altLang="zh-CN" sz="800" b="1">
                <a:solidFill>
                  <a:schemeClr val="accent6">
                    <a:lumMod val="75000"/>
                  </a:schemeClr>
                </a:solidFill>
              </a:rPr>
              <a:t>DCT</a:t>
            </a:r>
            <a:r>
              <a:rPr lang="zh-CN" altLang="en-US" sz="800" b="1">
                <a:solidFill>
                  <a:schemeClr val="accent6">
                    <a:lumMod val="75000"/>
                  </a:schemeClr>
                </a:solidFill>
              </a:rPr>
              <a:t>频谱</a:t>
            </a:r>
            <a:endParaRPr lang="zh-CN" altLang="en-US" sz="800" b="1">
              <a:solidFill>
                <a:schemeClr val="accent6">
                  <a:lumMod val="75000"/>
                </a:schemeClr>
              </a:solidFill>
            </a:endParaRPr>
          </a:p>
        </p:txBody>
      </p:sp>
      <p:sp>
        <p:nvSpPr>
          <p:cNvPr id="65" name="文本框 64"/>
          <p:cNvSpPr txBox="1"/>
          <p:nvPr/>
        </p:nvSpPr>
        <p:spPr>
          <a:xfrm>
            <a:off x="5442585" y="99695"/>
            <a:ext cx="1498600" cy="243840"/>
          </a:xfrm>
          <a:prstGeom prst="rect">
            <a:avLst/>
          </a:prstGeom>
          <a:noFill/>
        </p:spPr>
        <p:txBody>
          <a:bodyPr wrap="square" rtlCol="0">
            <a:noAutofit/>
          </a:bodyPr>
          <a:p>
            <a:r>
              <a:rPr lang="en-US" altLang="zh-CN" sz="1400">
                <a:solidFill>
                  <a:schemeClr val="tx1"/>
                </a:solidFill>
                <a:effectLst/>
              </a:rPr>
              <a:t>DFT</a:t>
            </a:r>
            <a:r>
              <a:rPr lang="zh-CN" altLang="en-US" sz="1400">
                <a:solidFill>
                  <a:schemeClr val="tx1"/>
                </a:solidFill>
                <a:effectLst/>
              </a:rPr>
              <a:t>的计算过程</a:t>
            </a:r>
            <a:endParaRPr lang="zh-CN" altLang="en-US" sz="1400">
              <a:solidFill>
                <a:schemeClr val="tx1"/>
              </a:solidFill>
              <a:effectLst/>
            </a:endParaRPr>
          </a:p>
        </p:txBody>
      </p:sp>
      <p:sp>
        <p:nvSpPr>
          <p:cNvPr id="66" name="文本框 65"/>
          <p:cNvSpPr txBox="1"/>
          <p:nvPr/>
        </p:nvSpPr>
        <p:spPr>
          <a:xfrm>
            <a:off x="5442585" y="1143000"/>
            <a:ext cx="1498600" cy="243840"/>
          </a:xfrm>
          <a:prstGeom prst="rect">
            <a:avLst/>
          </a:prstGeom>
          <a:noFill/>
        </p:spPr>
        <p:txBody>
          <a:bodyPr wrap="square" rtlCol="0">
            <a:noAutofit/>
          </a:bodyPr>
          <a:p>
            <a:r>
              <a:rPr lang="en-US" altLang="zh-CN" sz="1400">
                <a:solidFill>
                  <a:schemeClr val="tx1"/>
                </a:solidFill>
                <a:effectLst/>
              </a:rPr>
              <a:t>DCT</a:t>
            </a:r>
            <a:r>
              <a:rPr lang="zh-CN" altLang="en-US" sz="1400">
                <a:solidFill>
                  <a:schemeClr val="tx1"/>
                </a:solidFill>
                <a:effectLst/>
              </a:rPr>
              <a:t>的计算过程</a:t>
            </a:r>
            <a:endParaRPr lang="zh-CN" altLang="en-US" sz="1400">
              <a:solidFill>
                <a:schemeClr val="tx1"/>
              </a:solidFill>
              <a:effectLst/>
            </a:endParaRPr>
          </a:p>
        </p:txBody>
      </p:sp>
      <p:sp>
        <p:nvSpPr>
          <p:cNvPr id="61" name="文本框 60"/>
          <p:cNvSpPr txBox="1"/>
          <p:nvPr/>
        </p:nvSpPr>
        <p:spPr>
          <a:xfrm>
            <a:off x="9103360" y="280670"/>
            <a:ext cx="642620" cy="213995"/>
          </a:xfrm>
          <a:prstGeom prst="rect">
            <a:avLst/>
          </a:prstGeom>
          <a:noFill/>
        </p:spPr>
        <p:txBody>
          <a:bodyPr wrap="square" rtlCol="0">
            <a:spAutoFit/>
          </a:bodyPr>
          <a:p>
            <a:r>
              <a:rPr lang="zh-CN" altLang="en-US" sz="800" b="1">
                <a:solidFill>
                  <a:schemeClr val="accent6">
                    <a:lumMod val="75000"/>
                  </a:schemeClr>
                </a:solidFill>
              </a:rPr>
              <a:t>频谱序列</a:t>
            </a:r>
            <a:endParaRPr lang="zh-CN" altLang="en-US" sz="800" b="1">
              <a:solidFill>
                <a:schemeClr val="accent6">
                  <a:lumMod val="75000"/>
                </a:schemeClr>
              </a:solidFill>
            </a:endParaRPr>
          </a:p>
        </p:txBody>
      </p:sp>
      <p:sp>
        <p:nvSpPr>
          <p:cNvPr id="63" name="文本框 62"/>
          <p:cNvSpPr txBox="1"/>
          <p:nvPr/>
        </p:nvSpPr>
        <p:spPr>
          <a:xfrm>
            <a:off x="11094085" y="152400"/>
            <a:ext cx="642620" cy="213995"/>
          </a:xfrm>
          <a:prstGeom prst="rect">
            <a:avLst/>
          </a:prstGeom>
          <a:noFill/>
        </p:spPr>
        <p:txBody>
          <a:bodyPr wrap="square" rtlCol="0">
            <a:spAutoFit/>
          </a:bodyPr>
          <a:p>
            <a:r>
              <a:rPr lang="en-US" altLang="zh-CN" sz="800" b="1">
                <a:solidFill>
                  <a:schemeClr val="accent6">
                    <a:lumMod val="75000"/>
                  </a:schemeClr>
                </a:solidFill>
              </a:rPr>
              <a:t>DFT</a:t>
            </a:r>
            <a:r>
              <a:rPr lang="zh-CN" altLang="en-US" sz="800" b="1">
                <a:solidFill>
                  <a:schemeClr val="accent6">
                    <a:lumMod val="75000"/>
                  </a:schemeClr>
                </a:solidFill>
              </a:rPr>
              <a:t>频谱</a:t>
            </a:r>
            <a:endParaRPr lang="zh-CN" altLang="en-US" sz="800" b="1">
              <a:solidFill>
                <a:schemeClr val="accent6">
                  <a:lumMod val="75000"/>
                </a:schemeClr>
              </a:solidFill>
            </a:endParaRPr>
          </a:p>
        </p:txBody>
      </p:sp>
      <p:graphicFrame>
        <p:nvGraphicFramePr>
          <p:cNvPr id="48" name="对象 47">
            <a:hlinkClick r:id="" action="ppaction://ole?verb="/>
          </p:cNvPr>
          <p:cNvGraphicFramePr>
            <a:graphicFrameLocks noChangeAspect="1"/>
          </p:cNvGraphicFramePr>
          <p:nvPr/>
        </p:nvGraphicFramePr>
        <p:xfrm>
          <a:off x="10304780" y="494348"/>
          <a:ext cx="674370" cy="144780"/>
        </p:xfrm>
        <a:graphic>
          <a:graphicData uri="http://schemas.openxmlformats.org/presentationml/2006/ole">
            <mc:AlternateContent xmlns:mc="http://schemas.openxmlformats.org/markup-compatibility/2006">
              <mc:Choice xmlns:v="urn:schemas-microsoft-com:vml" Requires="v">
                <p:oleObj spid="_x0000_s49" name="" r:id="rId30" imgW="952500" imgH="203200" progId="Equation.KSEE3">
                  <p:embed/>
                </p:oleObj>
              </mc:Choice>
              <mc:Fallback>
                <p:oleObj name="" r:id="rId30" imgW="952500" imgH="203200" progId="Equation.KSEE3">
                  <p:embed/>
                  <p:pic>
                    <p:nvPicPr>
                      <p:cNvPr id="0" name="图片 1024"/>
                      <p:cNvPicPr/>
                      <p:nvPr/>
                    </p:nvPicPr>
                    <p:blipFill>
                      <a:blip r:embed="rId31"/>
                      <a:stretch>
                        <a:fillRect/>
                      </a:stretch>
                    </p:blipFill>
                    <p:spPr>
                      <a:xfrm>
                        <a:off x="10304780" y="494348"/>
                        <a:ext cx="674370" cy="144780"/>
                      </a:xfrm>
                      <a:prstGeom prst="rect">
                        <a:avLst/>
                      </a:prstGeom>
                    </p:spPr>
                  </p:pic>
                </p:oleObj>
              </mc:Fallback>
            </mc:AlternateContent>
          </a:graphicData>
        </a:graphic>
      </p:graphicFrame>
      <p:cxnSp>
        <p:nvCxnSpPr>
          <p:cNvPr id="47" name="直接箭头连接符 46"/>
          <p:cNvCxnSpPr/>
          <p:nvPr/>
        </p:nvCxnSpPr>
        <p:spPr>
          <a:xfrm flipV="1">
            <a:off x="10386695" y="680085"/>
            <a:ext cx="5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flipH="1" flipV="1">
            <a:off x="7242810" y="2374265"/>
            <a:ext cx="648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75" name="对象 74">
            <a:hlinkClick r:id="" action="ppaction://ole?verb="/>
          </p:cNvPr>
          <p:cNvGraphicFramePr>
            <a:graphicFrameLocks noChangeAspect="1"/>
          </p:cNvGraphicFramePr>
          <p:nvPr/>
        </p:nvGraphicFramePr>
        <p:xfrm>
          <a:off x="7350443" y="2192338"/>
          <a:ext cx="459105" cy="144780"/>
        </p:xfrm>
        <a:graphic>
          <a:graphicData uri="http://schemas.openxmlformats.org/presentationml/2006/ole">
            <mc:AlternateContent xmlns:mc="http://schemas.openxmlformats.org/markup-compatibility/2006">
              <mc:Choice xmlns:v="urn:schemas-microsoft-com:vml" Requires="v">
                <p:oleObj spid="_x0000_s76" name="" r:id="rId32" imgW="647700" imgH="203200" progId="Equation.KSEE3">
                  <p:embed/>
                </p:oleObj>
              </mc:Choice>
              <mc:Fallback>
                <p:oleObj name="" r:id="rId32" imgW="647700" imgH="203200" progId="Equation.KSEE3">
                  <p:embed/>
                  <p:pic>
                    <p:nvPicPr>
                      <p:cNvPr id="0" name="图片 1024"/>
                      <p:cNvPicPr/>
                      <p:nvPr/>
                    </p:nvPicPr>
                    <p:blipFill>
                      <a:blip r:embed="rId33"/>
                      <a:stretch>
                        <a:fillRect/>
                      </a:stretch>
                    </p:blipFill>
                    <p:spPr>
                      <a:xfrm>
                        <a:off x="7350443" y="2192338"/>
                        <a:ext cx="459105" cy="144780"/>
                      </a:xfrm>
                      <a:prstGeom prst="rect">
                        <a:avLst/>
                      </a:prstGeom>
                    </p:spPr>
                  </p:pic>
                </p:oleObj>
              </mc:Fallback>
            </mc:AlternateContent>
          </a:graphicData>
        </a:graphic>
      </p:graphicFrame>
      <p:sp>
        <p:nvSpPr>
          <p:cNvPr id="77" name="文本框 76"/>
          <p:cNvSpPr txBox="1"/>
          <p:nvPr/>
        </p:nvSpPr>
        <p:spPr>
          <a:xfrm>
            <a:off x="7952740" y="1915795"/>
            <a:ext cx="796925" cy="213995"/>
          </a:xfrm>
          <a:prstGeom prst="rect">
            <a:avLst/>
          </a:prstGeom>
          <a:noFill/>
        </p:spPr>
        <p:txBody>
          <a:bodyPr wrap="square" rtlCol="0">
            <a:spAutoFit/>
          </a:bodyPr>
          <a:p>
            <a:r>
              <a:rPr lang="zh-CN" altLang="en-US" sz="800" b="1">
                <a:solidFill>
                  <a:schemeClr val="accent6">
                    <a:lumMod val="75000"/>
                  </a:schemeClr>
                </a:solidFill>
              </a:rPr>
              <a:t>偶频谱</a:t>
            </a:r>
            <a:r>
              <a:rPr lang="zh-CN" altLang="en-US" sz="800" b="1">
                <a:solidFill>
                  <a:schemeClr val="accent6">
                    <a:lumMod val="75000"/>
                  </a:schemeClr>
                </a:solidFill>
              </a:rPr>
              <a:t>序列</a:t>
            </a:r>
            <a:endParaRPr lang="zh-CN" altLang="en-US" sz="800" b="1">
              <a:solidFill>
                <a:schemeClr val="accent6">
                  <a:lumMod val="75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 name="矩形 50"/>
          <p:cNvSpPr/>
          <p:nvPr/>
        </p:nvSpPr>
        <p:spPr>
          <a:xfrm>
            <a:off x="6545580" y="2602865"/>
            <a:ext cx="4690745" cy="4199255"/>
          </a:xfrm>
          <a:prstGeom prst="rect">
            <a:avLst/>
          </a:prstGeom>
          <a:solidFill>
            <a:schemeClr val="bg1"/>
          </a:solidFill>
          <a:ln>
            <a:solidFill>
              <a:schemeClr val="tx1"/>
            </a:solidFill>
          </a:ln>
        </p:spPr>
        <p:style>
          <a:lnRef idx="0">
            <a:srgbClr val="FFFFFF"/>
          </a:lnRef>
          <a:fillRef idx="2">
            <a:schemeClr val="accent1"/>
          </a:fillRef>
          <a:effectRef idx="1">
            <a:schemeClr val="accent1"/>
          </a:effectRef>
          <a:fontRef idx="minor">
            <a:schemeClr val="lt1"/>
          </a:fontRef>
        </p:style>
        <p:txBody>
          <a:bodyPr rtlCol="0" anchor="ctr"/>
          <a:p>
            <a:pPr algn="ctr"/>
            <a:endParaRPr lang="zh-CN" altLang="en-US"/>
          </a:p>
        </p:txBody>
      </p:sp>
      <p:sp>
        <p:nvSpPr>
          <p:cNvPr id="4" name="文本框 3"/>
          <p:cNvSpPr txBox="1"/>
          <p:nvPr/>
        </p:nvSpPr>
        <p:spPr>
          <a:xfrm>
            <a:off x="321945" y="313690"/>
            <a:ext cx="3136900" cy="460375"/>
          </a:xfrm>
          <a:prstGeom prst="rect">
            <a:avLst/>
          </a:prstGeom>
          <a:noFill/>
        </p:spPr>
        <p:txBody>
          <a:bodyPr wrap="square" rtlCol="0">
            <a:spAutoFit/>
          </a:bodyPr>
          <a:p>
            <a:r>
              <a:rPr lang="zh-CN" altLang="en-US" sz="2400">
                <a:sym typeface="+mn-ea"/>
              </a:rPr>
              <a:t>小波变换</a:t>
            </a:r>
            <a:endParaRPr lang="zh-CN" altLang="en-US" sz="2400">
              <a:sym typeface="+mn-ea"/>
            </a:endParaRPr>
          </a:p>
        </p:txBody>
      </p:sp>
      <p:graphicFrame>
        <p:nvGraphicFramePr>
          <p:cNvPr id="3" name="对象 2">
            <a:hlinkClick r:id="" action="ppaction://ole?verb="/>
          </p:cNvPr>
          <p:cNvGraphicFramePr>
            <a:graphicFrameLocks noChangeAspect="1"/>
          </p:cNvGraphicFramePr>
          <p:nvPr/>
        </p:nvGraphicFramePr>
        <p:xfrm>
          <a:off x="448945" y="822325"/>
          <a:ext cx="5485130" cy="2244090"/>
        </p:xfrm>
        <a:graphic>
          <a:graphicData uri="http://schemas.openxmlformats.org/presentationml/2006/ole">
            <mc:AlternateContent xmlns:mc="http://schemas.openxmlformats.org/markup-compatibility/2006">
              <mc:Choice xmlns:v="urn:schemas-microsoft-com:vml" Requires="v">
                <p:oleObj spid="_x0000_s5" name="" r:id="rId1" imgW="7086600" imgH="2870200" progId="Equation.KSEE3">
                  <p:embed/>
                </p:oleObj>
              </mc:Choice>
              <mc:Fallback>
                <p:oleObj name="" r:id="rId1" imgW="7086600" imgH="2870200" progId="Equation.KSEE3">
                  <p:embed/>
                  <p:pic>
                    <p:nvPicPr>
                      <p:cNvPr id="0" name="图片 1024"/>
                      <p:cNvPicPr/>
                      <p:nvPr/>
                    </p:nvPicPr>
                    <p:blipFill>
                      <a:blip r:embed="rId2"/>
                      <a:stretch>
                        <a:fillRect/>
                      </a:stretch>
                    </p:blipFill>
                    <p:spPr>
                      <a:xfrm>
                        <a:off x="448945" y="822325"/>
                        <a:ext cx="5485130" cy="2244090"/>
                      </a:xfrm>
                      <a:prstGeom prst="rect">
                        <a:avLst/>
                      </a:prstGeom>
                    </p:spPr>
                  </p:pic>
                </p:oleObj>
              </mc:Fallback>
            </mc:AlternateContent>
          </a:graphicData>
        </a:graphic>
      </p:graphicFrame>
      <p:pic>
        <p:nvPicPr>
          <p:cNvPr id="6" name="图片 5" descr="1"/>
          <p:cNvPicPr>
            <a:picLocks noChangeAspect="1"/>
          </p:cNvPicPr>
          <p:nvPr/>
        </p:nvPicPr>
        <p:blipFill>
          <a:blip r:embed="rId3"/>
          <a:stretch>
            <a:fillRect/>
          </a:stretch>
        </p:blipFill>
        <p:spPr>
          <a:xfrm>
            <a:off x="6831965" y="2637790"/>
            <a:ext cx="4025900" cy="2635250"/>
          </a:xfrm>
          <a:prstGeom prst="rect">
            <a:avLst/>
          </a:prstGeom>
          <a:ln>
            <a:noFill/>
          </a:ln>
        </p:spPr>
      </p:pic>
      <p:pic>
        <p:nvPicPr>
          <p:cNvPr id="9" name="图片 8"/>
          <p:cNvPicPr>
            <a:picLocks noChangeAspect="1"/>
          </p:cNvPicPr>
          <p:nvPr/>
        </p:nvPicPr>
        <p:blipFill>
          <a:blip r:embed="rId4"/>
          <a:srcRect t="10054" b="64123"/>
          <a:stretch>
            <a:fillRect/>
          </a:stretch>
        </p:blipFill>
        <p:spPr>
          <a:xfrm>
            <a:off x="7252335" y="306705"/>
            <a:ext cx="2519045" cy="513715"/>
          </a:xfrm>
          <a:prstGeom prst="rect">
            <a:avLst/>
          </a:prstGeom>
        </p:spPr>
      </p:pic>
      <p:cxnSp>
        <p:nvCxnSpPr>
          <p:cNvPr id="12" name="直接箭头连接符 11"/>
          <p:cNvCxnSpPr/>
          <p:nvPr/>
        </p:nvCxnSpPr>
        <p:spPr>
          <a:xfrm flipH="1">
            <a:off x="7432040" y="884555"/>
            <a:ext cx="427990" cy="26162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13" name="直接箭头连接符 12"/>
          <p:cNvCxnSpPr/>
          <p:nvPr/>
        </p:nvCxnSpPr>
        <p:spPr>
          <a:xfrm>
            <a:off x="9134475" y="843915"/>
            <a:ext cx="354330" cy="314325"/>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graphicFrame>
        <p:nvGraphicFramePr>
          <p:cNvPr id="14" name="对象 13">
            <a:hlinkClick r:id="" action="ppaction://ole?verb="/>
          </p:cNvPr>
          <p:cNvGraphicFramePr>
            <a:graphicFrameLocks noChangeAspect="1"/>
          </p:cNvGraphicFramePr>
          <p:nvPr/>
        </p:nvGraphicFramePr>
        <p:xfrm>
          <a:off x="6410960" y="847090"/>
          <a:ext cx="1068070" cy="173990"/>
        </p:xfrm>
        <a:graphic>
          <a:graphicData uri="http://schemas.openxmlformats.org/presentationml/2006/ole">
            <mc:AlternateContent xmlns:mc="http://schemas.openxmlformats.org/markup-compatibility/2006">
              <mc:Choice xmlns:v="urn:schemas-microsoft-com:vml" Requires="v">
                <p:oleObj spid="_x0000_s15" name="" r:id="rId5" imgW="1257300" imgH="203200" progId="Equation.KSEE3">
                  <p:embed/>
                </p:oleObj>
              </mc:Choice>
              <mc:Fallback>
                <p:oleObj name="" r:id="rId5" imgW="1257300" imgH="203200" progId="Equation.KSEE3">
                  <p:embed/>
                  <p:pic>
                    <p:nvPicPr>
                      <p:cNvPr id="0" name="图片 1024"/>
                      <p:cNvPicPr/>
                      <p:nvPr/>
                    </p:nvPicPr>
                    <p:blipFill>
                      <a:blip r:embed="rId6"/>
                      <a:stretch>
                        <a:fillRect/>
                      </a:stretch>
                    </p:blipFill>
                    <p:spPr>
                      <a:xfrm>
                        <a:off x="6410960" y="847090"/>
                        <a:ext cx="1068070" cy="17399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9424670" y="844550"/>
          <a:ext cx="971550" cy="180340"/>
        </p:xfrm>
        <a:graphic>
          <a:graphicData uri="http://schemas.openxmlformats.org/presentationml/2006/ole">
            <mc:AlternateContent xmlns:mc="http://schemas.openxmlformats.org/markup-compatibility/2006">
              <mc:Choice xmlns:v="urn:schemas-microsoft-com:vml" Requires="v">
                <p:oleObj spid="_x0000_s17" name="" r:id="rId7" imgW="1104900" imgH="203200" progId="Equation.KSEE3">
                  <p:embed/>
                </p:oleObj>
              </mc:Choice>
              <mc:Fallback>
                <p:oleObj name="" r:id="rId7" imgW="1104900" imgH="203200" progId="Equation.KSEE3">
                  <p:embed/>
                  <p:pic>
                    <p:nvPicPr>
                      <p:cNvPr id="0" name="图片 1024"/>
                      <p:cNvPicPr/>
                      <p:nvPr/>
                    </p:nvPicPr>
                    <p:blipFill>
                      <a:blip r:embed="rId8"/>
                      <a:stretch>
                        <a:fillRect/>
                      </a:stretch>
                    </p:blipFill>
                    <p:spPr>
                      <a:xfrm>
                        <a:off x="9424670" y="844550"/>
                        <a:ext cx="971550" cy="180340"/>
                      </a:xfrm>
                      <a:prstGeom prst="rect">
                        <a:avLst/>
                      </a:prstGeom>
                    </p:spPr>
                  </p:pic>
                </p:oleObj>
              </mc:Fallback>
            </mc:AlternateContent>
          </a:graphicData>
        </a:graphic>
      </p:graphicFrame>
      <p:grpSp>
        <p:nvGrpSpPr>
          <p:cNvPr id="43" name="组合 42"/>
          <p:cNvGrpSpPr/>
          <p:nvPr/>
        </p:nvGrpSpPr>
        <p:grpSpPr>
          <a:xfrm>
            <a:off x="6191250" y="1195705"/>
            <a:ext cx="1499235" cy="1288415"/>
            <a:chOff x="9521" y="2075"/>
            <a:chExt cx="2361" cy="2029"/>
          </a:xfrm>
        </p:grpSpPr>
        <p:pic>
          <p:nvPicPr>
            <p:cNvPr id="8" name="图片 7"/>
            <p:cNvPicPr>
              <a:picLocks noChangeAspect="1"/>
            </p:cNvPicPr>
            <p:nvPr/>
          </p:nvPicPr>
          <p:blipFill>
            <a:blip r:embed="rId9"/>
            <a:srcRect r="38480" b="-2925"/>
            <a:stretch>
              <a:fillRect/>
            </a:stretch>
          </p:blipFill>
          <p:spPr>
            <a:xfrm>
              <a:off x="10006" y="2075"/>
              <a:ext cx="1813" cy="563"/>
            </a:xfrm>
            <a:prstGeom prst="rect">
              <a:avLst/>
            </a:prstGeom>
          </p:spPr>
        </p:pic>
        <p:pic>
          <p:nvPicPr>
            <p:cNvPr id="10" name="图片 9"/>
            <p:cNvPicPr>
              <a:picLocks noChangeAspect="1"/>
            </p:cNvPicPr>
            <p:nvPr/>
          </p:nvPicPr>
          <p:blipFill>
            <a:blip r:embed="rId9"/>
            <a:srcRect t="4022" r="70391" b="-5850"/>
            <a:stretch>
              <a:fillRect/>
            </a:stretch>
          </p:blipFill>
          <p:spPr>
            <a:xfrm>
              <a:off x="9977" y="3548"/>
              <a:ext cx="1877" cy="557"/>
            </a:xfrm>
            <a:prstGeom prst="rect">
              <a:avLst/>
            </a:prstGeom>
          </p:spPr>
        </p:pic>
        <p:pic>
          <p:nvPicPr>
            <p:cNvPr id="11" name="图片 10"/>
            <p:cNvPicPr>
              <a:picLocks noChangeAspect="1"/>
            </p:cNvPicPr>
            <p:nvPr/>
          </p:nvPicPr>
          <p:blipFill>
            <a:blip r:embed="rId9"/>
            <a:srcRect l="-3174" t="5463" r="56995" b="-1393"/>
            <a:stretch>
              <a:fillRect/>
            </a:stretch>
          </p:blipFill>
          <p:spPr>
            <a:xfrm>
              <a:off x="9824" y="2856"/>
              <a:ext cx="2059" cy="452"/>
            </a:xfrm>
            <a:prstGeom prst="rect">
              <a:avLst/>
            </a:prstGeom>
          </p:spPr>
        </p:pic>
        <p:cxnSp>
          <p:nvCxnSpPr>
            <p:cNvPr id="18" name="直接箭头连接符 17"/>
            <p:cNvCxnSpPr/>
            <p:nvPr/>
          </p:nvCxnSpPr>
          <p:spPr>
            <a:xfrm flipV="1">
              <a:off x="9866" y="2075"/>
              <a:ext cx="1" cy="17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9" name="对象 18">
              <a:hlinkClick r:id="" action="ppaction://ole?verb="/>
            </p:cNvPr>
            <p:cNvGraphicFramePr>
              <a:graphicFrameLocks noChangeAspect="1"/>
            </p:cNvGraphicFramePr>
            <p:nvPr/>
          </p:nvGraphicFramePr>
          <p:xfrm>
            <a:off x="9521" y="2760"/>
            <a:ext cx="283" cy="261"/>
          </p:xfrm>
          <a:graphic>
            <a:graphicData uri="http://schemas.openxmlformats.org/presentationml/2006/ole">
              <mc:AlternateContent xmlns:mc="http://schemas.openxmlformats.org/markup-compatibility/2006">
                <mc:Choice xmlns:v="urn:schemas-microsoft-com:vml" Requires="v">
                  <p:oleObj spid="_x0000_s20" name="" r:id="rId10" imgW="152400" imgH="139700" progId="Equation.KSEE3">
                    <p:embed/>
                  </p:oleObj>
                </mc:Choice>
                <mc:Fallback>
                  <p:oleObj name="" r:id="rId10" imgW="152400" imgH="139700" progId="Equation.KSEE3">
                    <p:embed/>
                    <p:pic>
                      <p:nvPicPr>
                        <p:cNvPr id="0" name="图片 1024"/>
                        <p:cNvPicPr/>
                        <p:nvPr/>
                      </p:nvPicPr>
                      <p:blipFill>
                        <a:blip r:embed="rId11"/>
                        <a:stretch>
                          <a:fillRect/>
                        </a:stretch>
                      </p:blipFill>
                      <p:spPr>
                        <a:xfrm>
                          <a:off x="9521" y="2760"/>
                          <a:ext cx="283" cy="261"/>
                        </a:xfrm>
                        <a:prstGeom prst="rect">
                          <a:avLst/>
                        </a:prstGeom>
                      </p:spPr>
                    </p:pic>
                  </p:oleObj>
                </mc:Fallback>
              </mc:AlternateContent>
            </a:graphicData>
          </a:graphic>
        </p:graphicFrame>
      </p:grpSp>
      <p:grpSp>
        <p:nvGrpSpPr>
          <p:cNvPr id="44" name="组合 43"/>
          <p:cNvGrpSpPr/>
          <p:nvPr/>
        </p:nvGrpSpPr>
        <p:grpSpPr>
          <a:xfrm>
            <a:off x="8650605" y="1155700"/>
            <a:ext cx="2557780" cy="1439545"/>
            <a:chOff x="13496" y="2014"/>
            <a:chExt cx="4028" cy="2267"/>
          </a:xfrm>
        </p:grpSpPr>
        <p:pic>
          <p:nvPicPr>
            <p:cNvPr id="7" name="图片 6"/>
            <p:cNvPicPr>
              <a:picLocks noChangeAspect="1"/>
            </p:cNvPicPr>
            <p:nvPr/>
          </p:nvPicPr>
          <p:blipFill>
            <a:blip r:embed="rId4"/>
            <a:srcRect t="36347" b="9367"/>
            <a:stretch>
              <a:fillRect/>
            </a:stretch>
          </p:blipFill>
          <p:spPr>
            <a:xfrm>
              <a:off x="13526" y="2038"/>
              <a:ext cx="3999" cy="1716"/>
            </a:xfrm>
            <a:prstGeom prst="rect">
              <a:avLst/>
            </a:prstGeom>
          </p:spPr>
        </p:pic>
        <p:cxnSp>
          <p:nvCxnSpPr>
            <p:cNvPr id="21" name="直接箭头连接符 20"/>
            <p:cNvCxnSpPr/>
            <p:nvPr/>
          </p:nvCxnSpPr>
          <p:spPr>
            <a:xfrm flipV="1">
              <a:off x="13804" y="2014"/>
              <a:ext cx="1" cy="174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22" name="对象 21">
              <a:hlinkClick r:id="" action="ppaction://ole?verb="/>
            </p:cNvPr>
            <p:cNvGraphicFramePr>
              <a:graphicFrameLocks noChangeAspect="1"/>
            </p:cNvGraphicFramePr>
            <p:nvPr/>
          </p:nvGraphicFramePr>
          <p:xfrm>
            <a:off x="13496" y="2683"/>
            <a:ext cx="236" cy="261"/>
          </p:xfrm>
          <a:graphic>
            <a:graphicData uri="http://schemas.openxmlformats.org/presentationml/2006/ole">
              <mc:AlternateContent xmlns:mc="http://schemas.openxmlformats.org/markup-compatibility/2006">
                <mc:Choice xmlns:v="urn:schemas-microsoft-com:vml" Requires="v">
                  <p:oleObj spid="_x0000_s23" name="" r:id="rId12" imgW="127000" imgH="139700" progId="Equation.KSEE3">
                    <p:embed/>
                  </p:oleObj>
                </mc:Choice>
                <mc:Fallback>
                  <p:oleObj name="" r:id="rId12" imgW="127000" imgH="139700" progId="Equation.KSEE3">
                    <p:embed/>
                    <p:pic>
                      <p:nvPicPr>
                        <p:cNvPr id="0" name="图片 1024"/>
                        <p:cNvPicPr/>
                        <p:nvPr/>
                      </p:nvPicPr>
                      <p:blipFill>
                        <a:blip r:embed="rId13"/>
                        <a:stretch>
                          <a:fillRect/>
                        </a:stretch>
                      </p:blipFill>
                      <p:spPr>
                        <a:xfrm>
                          <a:off x="13496" y="2683"/>
                          <a:ext cx="236" cy="261"/>
                        </a:xfrm>
                        <a:prstGeom prst="rect">
                          <a:avLst/>
                        </a:prstGeom>
                      </p:spPr>
                    </p:pic>
                  </p:oleObj>
                </mc:Fallback>
              </mc:AlternateContent>
            </a:graphicData>
          </a:graphic>
        </p:graphicFrame>
        <p:cxnSp>
          <p:nvCxnSpPr>
            <p:cNvPr id="24" name="直接箭头连接符 23"/>
            <p:cNvCxnSpPr/>
            <p:nvPr/>
          </p:nvCxnSpPr>
          <p:spPr>
            <a:xfrm>
              <a:off x="14004" y="3931"/>
              <a:ext cx="3210" cy="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25" name="对象 24">
              <a:hlinkClick r:id="" action="ppaction://ole?verb="/>
            </p:cNvPr>
            <p:cNvGraphicFramePr>
              <a:graphicFrameLocks noChangeAspect="1"/>
            </p:cNvGraphicFramePr>
            <p:nvPr/>
          </p:nvGraphicFramePr>
          <p:xfrm>
            <a:off x="15449" y="4021"/>
            <a:ext cx="236" cy="261"/>
          </p:xfrm>
          <a:graphic>
            <a:graphicData uri="http://schemas.openxmlformats.org/presentationml/2006/ole">
              <mc:AlternateContent xmlns:mc="http://schemas.openxmlformats.org/markup-compatibility/2006">
                <mc:Choice xmlns:v="urn:schemas-microsoft-com:vml" Requires="v">
                  <p:oleObj spid="_x0000_s26" name="" r:id="rId14" imgW="127000" imgH="139700" progId="Equation.KSEE3">
                    <p:embed/>
                  </p:oleObj>
                </mc:Choice>
                <mc:Fallback>
                  <p:oleObj name="" r:id="rId14" imgW="127000" imgH="139700" progId="Equation.KSEE3">
                    <p:embed/>
                    <p:pic>
                      <p:nvPicPr>
                        <p:cNvPr id="0" name="图片 1024"/>
                        <p:cNvPicPr/>
                        <p:nvPr/>
                      </p:nvPicPr>
                      <p:blipFill>
                        <a:blip r:embed="rId15"/>
                        <a:stretch>
                          <a:fillRect/>
                        </a:stretch>
                      </p:blipFill>
                      <p:spPr>
                        <a:xfrm>
                          <a:off x="15449" y="4021"/>
                          <a:ext cx="236" cy="261"/>
                        </a:xfrm>
                        <a:prstGeom prst="rect">
                          <a:avLst/>
                        </a:prstGeom>
                      </p:spPr>
                    </p:pic>
                  </p:oleObj>
                </mc:Fallback>
              </mc:AlternateContent>
            </a:graphicData>
          </a:graphic>
        </p:graphicFrame>
      </p:grpSp>
      <p:graphicFrame>
        <p:nvGraphicFramePr>
          <p:cNvPr id="27" name="对象 26">
            <a:hlinkClick r:id="" action="ppaction://ole?verb="/>
          </p:cNvPr>
          <p:cNvGraphicFramePr>
            <a:graphicFrameLocks noChangeAspect="1"/>
          </p:cNvGraphicFramePr>
          <p:nvPr/>
        </p:nvGraphicFramePr>
        <p:xfrm>
          <a:off x="7798753" y="180975"/>
          <a:ext cx="481330" cy="152400"/>
        </p:xfrm>
        <a:graphic>
          <a:graphicData uri="http://schemas.openxmlformats.org/presentationml/2006/ole">
            <mc:AlternateContent xmlns:mc="http://schemas.openxmlformats.org/markup-compatibility/2006">
              <mc:Choice xmlns:v="urn:schemas-microsoft-com:vml" Requires="v">
                <p:oleObj spid="_x0000_s28" name="" r:id="rId16" imgW="647700" imgH="203200" progId="Equation.KSEE3">
                  <p:embed/>
                </p:oleObj>
              </mc:Choice>
              <mc:Fallback>
                <p:oleObj name="" r:id="rId16" imgW="647700" imgH="203200" progId="Equation.KSEE3">
                  <p:embed/>
                  <p:pic>
                    <p:nvPicPr>
                      <p:cNvPr id="0" name="图片 1024"/>
                      <p:cNvPicPr/>
                      <p:nvPr/>
                    </p:nvPicPr>
                    <p:blipFill>
                      <a:blip r:embed="rId17"/>
                      <a:stretch>
                        <a:fillRect/>
                      </a:stretch>
                    </p:blipFill>
                    <p:spPr>
                      <a:xfrm>
                        <a:off x="7798753" y="180975"/>
                        <a:ext cx="481330" cy="152400"/>
                      </a:xfrm>
                      <a:prstGeom prst="rect">
                        <a:avLst/>
                      </a:prstGeom>
                    </p:spPr>
                  </p:pic>
                </p:oleObj>
              </mc:Fallback>
            </mc:AlternateContent>
          </a:graphicData>
        </a:graphic>
      </p:graphicFrame>
      <p:pic>
        <p:nvPicPr>
          <p:cNvPr id="29" name="图片 28"/>
          <p:cNvPicPr>
            <a:picLocks noChangeAspect="1"/>
          </p:cNvPicPr>
          <p:nvPr/>
        </p:nvPicPr>
        <p:blipFill>
          <a:blip r:embed="rId18"/>
          <a:stretch>
            <a:fillRect/>
          </a:stretch>
        </p:blipFill>
        <p:spPr>
          <a:xfrm>
            <a:off x="913765" y="3066415"/>
            <a:ext cx="720725" cy="880745"/>
          </a:xfrm>
          <a:prstGeom prst="rect">
            <a:avLst/>
          </a:prstGeom>
        </p:spPr>
      </p:pic>
      <p:sp>
        <p:nvSpPr>
          <p:cNvPr id="30" name="文本框 29"/>
          <p:cNvSpPr txBox="1"/>
          <p:nvPr/>
        </p:nvSpPr>
        <p:spPr>
          <a:xfrm>
            <a:off x="817880" y="3996055"/>
            <a:ext cx="862330" cy="245110"/>
          </a:xfrm>
          <a:prstGeom prst="rect">
            <a:avLst/>
          </a:prstGeom>
        </p:spPr>
        <p:txBody>
          <a:bodyPr wrap="square">
            <a:spAutoFit/>
          </a:bodyPr>
          <a:p>
            <a:r>
              <a:rPr lang="en-US" altLang="zh-CN" sz="1000"/>
              <a:t>Haar</a:t>
            </a:r>
            <a:r>
              <a:rPr lang="zh-CN" altLang="en-US" sz="1000"/>
              <a:t>小波</a:t>
            </a:r>
            <a:endParaRPr lang="zh-CN" altLang="en-US" sz="1000"/>
          </a:p>
        </p:txBody>
      </p:sp>
      <p:pic>
        <p:nvPicPr>
          <p:cNvPr id="31" name="图片 30"/>
          <p:cNvPicPr>
            <a:picLocks noChangeAspect="1"/>
          </p:cNvPicPr>
          <p:nvPr/>
        </p:nvPicPr>
        <p:blipFill>
          <a:blip r:embed="rId19"/>
          <a:stretch>
            <a:fillRect/>
          </a:stretch>
        </p:blipFill>
        <p:spPr>
          <a:xfrm>
            <a:off x="4133215" y="3138170"/>
            <a:ext cx="1040765" cy="816610"/>
          </a:xfrm>
          <a:prstGeom prst="rect">
            <a:avLst/>
          </a:prstGeom>
        </p:spPr>
      </p:pic>
      <p:sp>
        <p:nvSpPr>
          <p:cNvPr id="32" name="文本框 31"/>
          <p:cNvSpPr txBox="1"/>
          <p:nvPr/>
        </p:nvSpPr>
        <p:spPr>
          <a:xfrm>
            <a:off x="4217035" y="3996055"/>
            <a:ext cx="805180" cy="245110"/>
          </a:xfrm>
          <a:prstGeom prst="rect">
            <a:avLst/>
          </a:prstGeom>
        </p:spPr>
        <p:txBody>
          <a:bodyPr wrap="square">
            <a:spAutoFit/>
          </a:bodyPr>
          <a:p>
            <a:pPr algn="l">
              <a:buClrTx/>
              <a:buSzTx/>
              <a:buFontTx/>
            </a:pPr>
            <a:r>
              <a:rPr lang="zh-CN" altLang="en-US" sz="1000"/>
              <a:t>Morlet小波</a:t>
            </a:r>
            <a:endParaRPr lang="zh-CN" altLang="en-US" sz="1000"/>
          </a:p>
        </p:txBody>
      </p:sp>
      <p:pic>
        <p:nvPicPr>
          <p:cNvPr id="33" name="图片 32"/>
          <p:cNvPicPr>
            <a:picLocks noChangeAspect="1"/>
          </p:cNvPicPr>
          <p:nvPr/>
        </p:nvPicPr>
        <p:blipFill>
          <a:blip r:embed="rId20"/>
          <a:stretch>
            <a:fillRect/>
          </a:stretch>
        </p:blipFill>
        <p:spPr>
          <a:xfrm>
            <a:off x="2345690" y="3138170"/>
            <a:ext cx="981710" cy="790575"/>
          </a:xfrm>
          <a:prstGeom prst="rect">
            <a:avLst/>
          </a:prstGeom>
        </p:spPr>
      </p:pic>
      <p:sp>
        <p:nvSpPr>
          <p:cNvPr id="34" name="文本框 33"/>
          <p:cNvSpPr txBox="1"/>
          <p:nvPr/>
        </p:nvSpPr>
        <p:spPr>
          <a:xfrm>
            <a:off x="2270760" y="3976370"/>
            <a:ext cx="1050925" cy="245110"/>
          </a:xfrm>
          <a:prstGeom prst="rect">
            <a:avLst/>
          </a:prstGeom>
        </p:spPr>
        <p:txBody>
          <a:bodyPr wrap="square">
            <a:spAutoFit/>
          </a:bodyPr>
          <a:p>
            <a:pPr algn="l">
              <a:buClrTx/>
              <a:buSzTx/>
              <a:buFontTx/>
            </a:pPr>
            <a:r>
              <a:rPr lang="zh-CN" altLang="en-US" sz="1000"/>
              <a:t>Daubechies小波</a:t>
            </a:r>
            <a:endParaRPr lang="zh-CN" altLang="en-US" sz="1000"/>
          </a:p>
        </p:txBody>
      </p:sp>
      <p:pic>
        <p:nvPicPr>
          <p:cNvPr id="35" name="图片 34"/>
          <p:cNvPicPr>
            <a:picLocks noChangeAspect="1"/>
          </p:cNvPicPr>
          <p:nvPr/>
        </p:nvPicPr>
        <p:blipFill>
          <a:blip r:embed="rId21"/>
          <a:stretch>
            <a:fillRect/>
          </a:stretch>
        </p:blipFill>
        <p:spPr>
          <a:xfrm>
            <a:off x="817880" y="4355465"/>
            <a:ext cx="876300" cy="690245"/>
          </a:xfrm>
          <a:prstGeom prst="rect">
            <a:avLst/>
          </a:prstGeom>
        </p:spPr>
      </p:pic>
      <p:sp>
        <p:nvSpPr>
          <p:cNvPr id="36" name="文本框 35"/>
          <p:cNvSpPr txBox="1"/>
          <p:nvPr/>
        </p:nvSpPr>
        <p:spPr>
          <a:xfrm>
            <a:off x="890270" y="5045710"/>
            <a:ext cx="744220" cy="245110"/>
          </a:xfrm>
          <a:prstGeom prst="rect">
            <a:avLst/>
          </a:prstGeom>
        </p:spPr>
        <p:txBody>
          <a:bodyPr wrap="square">
            <a:spAutoFit/>
          </a:bodyPr>
          <a:p>
            <a:pPr algn="l">
              <a:buClrTx/>
              <a:buSzTx/>
              <a:buFontTx/>
            </a:pPr>
            <a:r>
              <a:rPr lang="zh-CN" altLang="en-US" sz="1000"/>
              <a:t>高斯小波</a:t>
            </a:r>
            <a:endParaRPr lang="zh-CN" altLang="en-US" sz="1000"/>
          </a:p>
        </p:txBody>
      </p:sp>
      <p:pic>
        <p:nvPicPr>
          <p:cNvPr id="37" name="图片 36"/>
          <p:cNvPicPr>
            <a:picLocks noChangeAspect="1"/>
          </p:cNvPicPr>
          <p:nvPr/>
        </p:nvPicPr>
        <p:blipFill>
          <a:blip r:embed="rId22"/>
          <a:stretch>
            <a:fillRect/>
          </a:stretch>
        </p:blipFill>
        <p:spPr>
          <a:xfrm>
            <a:off x="2393950" y="4355465"/>
            <a:ext cx="885190" cy="708025"/>
          </a:xfrm>
          <a:prstGeom prst="rect">
            <a:avLst/>
          </a:prstGeom>
        </p:spPr>
      </p:pic>
      <p:sp>
        <p:nvSpPr>
          <p:cNvPr id="38" name="文本框 37"/>
          <p:cNvSpPr txBox="1"/>
          <p:nvPr/>
        </p:nvSpPr>
        <p:spPr>
          <a:xfrm>
            <a:off x="2449830" y="5046980"/>
            <a:ext cx="772795" cy="245110"/>
          </a:xfrm>
          <a:prstGeom prst="rect">
            <a:avLst/>
          </a:prstGeom>
        </p:spPr>
        <p:txBody>
          <a:bodyPr wrap="square">
            <a:spAutoFit/>
          </a:bodyPr>
          <a:p>
            <a:pPr algn="l">
              <a:buClrTx/>
              <a:buSzTx/>
              <a:buFontTx/>
            </a:pPr>
            <a:r>
              <a:rPr lang="zh-CN" altLang="en-US" sz="1000"/>
              <a:t>Marr小波</a:t>
            </a:r>
            <a:endParaRPr lang="zh-CN" altLang="en-US" sz="1000"/>
          </a:p>
        </p:txBody>
      </p:sp>
      <p:pic>
        <p:nvPicPr>
          <p:cNvPr id="39" name="图片 38"/>
          <p:cNvPicPr>
            <a:picLocks noChangeAspect="1"/>
          </p:cNvPicPr>
          <p:nvPr/>
        </p:nvPicPr>
        <p:blipFill>
          <a:blip r:embed="rId23"/>
          <a:stretch>
            <a:fillRect/>
          </a:stretch>
        </p:blipFill>
        <p:spPr>
          <a:xfrm>
            <a:off x="4133215" y="4330065"/>
            <a:ext cx="991235" cy="770255"/>
          </a:xfrm>
          <a:prstGeom prst="rect">
            <a:avLst/>
          </a:prstGeom>
        </p:spPr>
      </p:pic>
      <p:sp>
        <p:nvSpPr>
          <p:cNvPr id="40" name="文本框 39"/>
          <p:cNvSpPr txBox="1"/>
          <p:nvPr/>
        </p:nvSpPr>
        <p:spPr>
          <a:xfrm>
            <a:off x="4244340" y="5068570"/>
            <a:ext cx="958850" cy="245110"/>
          </a:xfrm>
          <a:prstGeom prst="rect">
            <a:avLst/>
          </a:prstGeom>
        </p:spPr>
        <p:txBody>
          <a:bodyPr wrap="square">
            <a:spAutoFit/>
          </a:bodyPr>
          <a:p>
            <a:pPr algn="l">
              <a:buClrTx/>
              <a:buSzTx/>
              <a:buFontTx/>
            </a:pPr>
            <a:r>
              <a:rPr lang="en-US" altLang="zh-CN" sz="1000"/>
              <a:t>Meyer</a:t>
            </a:r>
            <a:r>
              <a:rPr lang="zh-CN" altLang="en-US" sz="1000"/>
              <a:t>小波</a:t>
            </a:r>
            <a:endParaRPr lang="zh-CN" altLang="en-US" sz="1000"/>
          </a:p>
        </p:txBody>
      </p:sp>
      <p:graphicFrame>
        <p:nvGraphicFramePr>
          <p:cNvPr id="41" name="对象 40">
            <a:hlinkClick r:id="" action="ppaction://ole?verb="/>
          </p:cNvPr>
          <p:cNvGraphicFramePr>
            <a:graphicFrameLocks noChangeAspect="1"/>
          </p:cNvGraphicFramePr>
          <p:nvPr/>
        </p:nvGraphicFramePr>
        <p:xfrm>
          <a:off x="448628" y="5302250"/>
          <a:ext cx="5332095" cy="1433195"/>
        </p:xfrm>
        <a:graphic>
          <a:graphicData uri="http://schemas.openxmlformats.org/presentationml/2006/ole">
            <mc:AlternateContent xmlns:mc="http://schemas.openxmlformats.org/markup-compatibility/2006">
              <mc:Choice xmlns:v="urn:schemas-microsoft-com:vml" Requires="v">
                <p:oleObj spid="_x0000_s42" name="" r:id="rId24" imgW="6896100" imgH="1828800" progId="Equation.KSEE3">
                  <p:embed/>
                </p:oleObj>
              </mc:Choice>
              <mc:Fallback>
                <p:oleObj name="" r:id="rId24" imgW="6896100" imgH="1828800" progId="Equation.KSEE3">
                  <p:embed/>
                  <p:pic>
                    <p:nvPicPr>
                      <p:cNvPr id="0" name="图片 1024"/>
                      <p:cNvPicPr/>
                      <p:nvPr/>
                    </p:nvPicPr>
                    <p:blipFill>
                      <a:blip r:embed="rId25"/>
                      <a:stretch>
                        <a:fillRect/>
                      </a:stretch>
                    </p:blipFill>
                    <p:spPr>
                      <a:xfrm>
                        <a:off x="448628" y="5302250"/>
                        <a:ext cx="5332095" cy="1433195"/>
                      </a:xfrm>
                      <a:prstGeom prst="rect">
                        <a:avLst/>
                      </a:prstGeom>
                    </p:spPr>
                  </p:pic>
                </p:oleObj>
              </mc:Fallback>
            </mc:AlternateContent>
          </a:graphicData>
        </a:graphic>
      </p:graphicFrame>
      <p:pic>
        <p:nvPicPr>
          <p:cNvPr id="48" name="图片 47" descr="3"/>
          <p:cNvPicPr>
            <a:picLocks noChangeAspect="1"/>
          </p:cNvPicPr>
          <p:nvPr/>
        </p:nvPicPr>
        <p:blipFill>
          <a:blip r:embed="rId26"/>
          <a:stretch>
            <a:fillRect/>
          </a:stretch>
        </p:blipFill>
        <p:spPr>
          <a:xfrm>
            <a:off x="6860540" y="5227320"/>
            <a:ext cx="2056130" cy="1542415"/>
          </a:xfrm>
          <a:prstGeom prst="rect">
            <a:avLst/>
          </a:prstGeom>
        </p:spPr>
      </p:pic>
      <p:pic>
        <p:nvPicPr>
          <p:cNvPr id="49" name="图片 48" descr="4"/>
          <p:cNvPicPr>
            <a:picLocks noChangeAspect="1"/>
          </p:cNvPicPr>
          <p:nvPr/>
        </p:nvPicPr>
        <p:blipFill>
          <a:blip r:embed="rId27"/>
          <a:stretch>
            <a:fillRect/>
          </a:stretch>
        </p:blipFill>
        <p:spPr>
          <a:xfrm>
            <a:off x="8973185" y="5229225"/>
            <a:ext cx="2054400" cy="1540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75615" y="1328420"/>
            <a:ext cx="2707640" cy="327660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一阶常微分方程的数值</a:t>
            </a:r>
            <a:r>
              <a:rPr lang="zh-CN" altLang="en-US" sz="900">
                <a:solidFill>
                  <a:schemeClr val="accent1">
                    <a:lumMod val="75000"/>
                  </a:schemeClr>
                </a:solidFill>
                <a:sym typeface="+mn-ea"/>
              </a:rPr>
              <a:t>解法：</a:t>
            </a: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p:txBody>
      </p:sp>
      <p:sp>
        <p:nvSpPr>
          <p:cNvPr id="4" name="文本框 3"/>
          <p:cNvSpPr txBox="1"/>
          <p:nvPr/>
        </p:nvSpPr>
        <p:spPr>
          <a:xfrm>
            <a:off x="321945" y="184150"/>
            <a:ext cx="3968115" cy="645160"/>
          </a:xfrm>
          <a:prstGeom prst="rect">
            <a:avLst/>
          </a:prstGeom>
          <a:noFill/>
        </p:spPr>
        <p:txBody>
          <a:bodyPr wrap="square" rtlCol="0">
            <a:spAutoFit/>
          </a:bodyPr>
          <a:p>
            <a:pPr algn="l" fontAlgn="auto">
              <a:lnSpc>
                <a:spcPct val="150000"/>
              </a:lnSpc>
              <a:buClrTx/>
              <a:buSzTx/>
              <a:buFontTx/>
            </a:pPr>
            <a:r>
              <a:rPr lang="zh-CN" altLang="en-US" sz="2400">
                <a:sym typeface="+mn-ea"/>
              </a:rPr>
              <a:t>常微分方程的数值</a:t>
            </a:r>
            <a:r>
              <a:rPr lang="zh-CN" altLang="en-US" sz="2400">
                <a:sym typeface="+mn-ea"/>
              </a:rPr>
              <a:t>解法</a:t>
            </a:r>
            <a:endParaRPr lang="zh-CN" altLang="en-US" sz="2400">
              <a:sym typeface="+mn-ea"/>
            </a:endParaRPr>
          </a:p>
        </p:txBody>
      </p:sp>
      <p:sp>
        <p:nvSpPr>
          <p:cNvPr id="2" name="文本框 1"/>
          <p:cNvSpPr txBox="1"/>
          <p:nvPr/>
        </p:nvSpPr>
        <p:spPr>
          <a:xfrm>
            <a:off x="6290310" y="1925955"/>
            <a:ext cx="2684780" cy="229870"/>
          </a:xfrm>
          <a:prstGeom prst="rect">
            <a:avLst/>
          </a:prstGeom>
          <a:noFill/>
        </p:spPr>
        <p:txBody>
          <a:bodyPr wrap="square" rtlCol="0" anchor="t">
            <a:spAutoFit/>
          </a:bodyPr>
          <a:p>
            <a:pPr algn="l">
              <a:buClrTx/>
              <a:buSzTx/>
              <a:buFontTx/>
            </a:pPr>
            <a:r>
              <a:rPr lang="zh-CN" altLang="en-US" sz="900">
                <a:solidFill>
                  <a:schemeClr val="accent1">
                    <a:lumMod val="75000"/>
                  </a:schemeClr>
                </a:solidFill>
                <a:sym typeface="+mn-ea"/>
              </a:rPr>
              <a:t>一阶常微分方程组、高阶常微分方程的数值解法：</a:t>
            </a:r>
            <a:endParaRPr lang="zh-CN" altLang="en-US" sz="900">
              <a:solidFill>
                <a:schemeClr val="accent1">
                  <a:lumMod val="75000"/>
                </a:schemeClr>
              </a:solidFill>
              <a:sym typeface="+mn-ea"/>
            </a:endParaRPr>
          </a:p>
        </p:txBody>
      </p:sp>
      <p:graphicFrame>
        <p:nvGraphicFramePr>
          <p:cNvPr id="3" name="对象 2">
            <a:hlinkClick r:id="" action="ppaction://ole?verb="/>
          </p:cNvPr>
          <p:cNvGraphicFramePr>
            <a:graphicFrameLocks noChangeAspect="1"/>
          </p:cNvGraphicFramePr>
          <p:nvPr/>
        </p:nvGraphicFramePr>
        <p:xfrm>
          <a:off x="555943" y="1569085"/>
          <a:ext cx="5400675" cy="5046345"/>
        </p:xfrm>
        <a:graphic>
          <a:graphicData uri="http://schemas.openxmlformats.org/presentationml/2006/ole">
            <mc:AlternateContent xmlns:mc="http://schemas.openxmlformats.org/markup-compatibility/2006">
              <mc:Choice xmlns:v="urn:schemas-microsoft-com:vml" Requires="v">
                <p:oleObj spid="_x0000_s1025" name="" r:id="rId1" imgW="7353300" imgH="6870700" progId="Equation.KSEE3">
                  <p:embed/>
                </p:oleObj>
              </mc:Choice>
              <mc:Fallback>
                <p:oleObj name="" r:id="rId1" imgW="7353300" imgH="6870700" progId="Equation.KSEE3">
                  <p:embed/>
                  <p:pic>
                    <p:nvPicPr>
                      <p:cNvPr id="0" name="图片 1024"/>
                      <p:cNvPicPr/>
                      <p:nvPr/>
                    </p:nvPicPr>
                    <p:blipFill>
                      <a:blip r:embed="rId2"/>
                      <a:stretch>
                        <a:fillRect/>
                      </a:stretch>
                    </p:blipFill>
                    <p:spPr>
                      <a:xfrm>
                        <a:off x="555943" y="1569085"/>
                        <a:ext cx="5400675" cy="504634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6259513" y="2208213"/>
          <a:ext cx="5508625" cy="4382770"/>
        </p:xfrm>
        <a:graphic>
          <a:graphicData uri="http://schemas.openxmlformats.org/presentationml/2006/ole">
            <mc:AlternateContent xmlns:mc="http://schemas.openxmlformats.org/markup-compatibility/2006">
              <mc:Choice xmlns:v="urn:schemas-microsoft-com:vml" Requires="v">
                <p:oleObj spid="_x0000_s7" name="" r:id="rId3" imgW="7492365" imgH="5956300" progId="Equation.KSEE3">
                  <p:embed/>
                </p:oleObj>
              </mc:Choice>
              <mc:Fallback>
                <p:oleObj name="" r:id="rId3" imgW="7492365" imgH="5956300" progId="Equation.KSEE3">
                  <p:embed/>
                  <p:pic>
                    <p:nvPicPr>
                      <p:cNvPr id="0" name="图片 1024"/>
                      <p:cNvPicPr/>
                      <p:nvPr/>
                    </p:nvPicPr>
                    <p:blipFill>
                      <a:blip r:embed="rId4"/>
                      <a:stretch>
                        <a:fillRect/>
                      </a:stretch>
                    </p:blipFill>
                    <p:spPr>
                      <a:xfrm>
                        <a:off x="6259513" y="2208213"/>
                        <a:ext cx="5508625" cy="4382770"/>
                      </a:xfrm>
                      <a:prstGeom prst="rect">
                        <a:avLst/>
                      </a:prstGeom>
                    </p:spPr>
                  </p:pic>
                </p:oleObj>
              </mc:Fallback>
            </mc:AlternateContent>
          </a:graphicData>
        </a:graphic>
      </p:graphicFrame>
      <p:pic>
        <p:nvPicPr>
          <p:cNvPr id="8" name="图片 7"/>
          <p:cNvPicPr>
            <a:picLocks noChangeAspect="1"/>
          </p:cNvPicPr>
          <p:nvPr/>
        </p:nvPicPr>
        <p:blipFill>
          <a:blip r:embed="rId5"/>
          <a:stretch>
            <a:fillRect/>
          </a:stretch>
        </p:blipFill>
        <p:spPr>
          <a:xfrm>
            <a:off x="6552565" y="116840"/>
            <a:ext cx="3936365" cy="1644650"/>
          </a:xfrm>
          <a:prstGeom prst="rect">
            <a:avLst/>
          </a:prstGeom>
        </p:spPr>
      </p:pic>
      <p:graphicFrame>
        <p:nvGraphicFramePr>
          <p:cNvPr id="9" name="对象 8">
            <a:hlinkClick r:id="" action="ppaction://ole?verb="/>
          </p:cNvPr>
          <p:cNvGraphicFramePr>
            <a:graphicFrameLocks noChangeAspect="1"/>
          </p:cNvGraphicFramePr>
          <p:nvPr/>
        </p:nvGraphicFramePr>
        <p:xfrm>
          <a:off x="569278" y="894080"/>
          <a:ext cx="5387975" cy="319405"/>
        </p:xfrm>
        <a:graphic>
          <a:graphicData uri="http://schemas.openxmlformats.org/presentationml/2006/ole">
            <mc:AlternateContent xmlns:mc="http://schemas.openxmlformats.org/markup-compatibility/2006">
              <mc:Choice xmlns:v="urn:schemas-microsoft-com:vml" Requires="v">
                <p:oleObj spid="_x0000_s10" name="" r:id="rId6" imgW="7327900" imgH="431800" progId="Equation.KSEE3">
                  <p:embed/>
                </p:oleObj>
              </mc:Choice>
              <mc:Fallback>
                <p:oleObj name="" r:id="rId6" imgW="7327900" imgH="431800" progId="Equation.KSEE3">
                  <p:embed/>
                  <p:pic>
                    <p:nvPicPr>
                      <p:cNvPr id="0" name="图片 1024"/>
                      <p:cNvPicPr/>
                      <p:nvPr/>
                    </p:nvPicPr>
                    <p:blipFill>
                      <a:blip r:embed="rId7"/>
                      <a:stretch>
                        <a:fillRect/>
                      </a:stretch>
                    </p:blipFill>
                    <p:spPr>
                      <a:xfrm>
                        <a:off x="569278" y="894080"/>
                        <a:ext cx="5387975" cy="319405"/>
                      </a:xfrm>
                      <a:prstGeom prst="rect">
                        <a:avLst/>
                      </a:prstGeom>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184150"/>
            <a:ext cx="7802880" cy="645160"/>
          </a:xfrm>
          <a:prstGeom prst="rect">
            <a:avLst/>
          </a:prstGeom>
          <a:noFill/>
        </p:spPr>
        <p:txBody>
          <a:bodyPr wrap="square" rtlCol="0">
            <a:spAutoFit/>
          </a:bodyPr>
          <a:p>
            <a:pPr algn="l" fontAlgn="auto">
              <a:lnSpc>
                <a:spcPct val="150000"/>
              </a:lnSpc>
              <a:buClrTx/>
              <a:buSzTx/>
              <a:buFontTx/>
            </a:pPr>
            <a:r>
              <a:rPr lang="zh-CN" altLang="en-US" sz="2400">
                <a:sym typeface="+mn-ea"/>
              </a:rPr>
              <a:t>例子：三体问题的</a:t>
            </a:r>
            <a:r>
              <a:rPr lang="zh-CN" altLang="en-US" sz="2400">
                <a:sym typeface="+mn-ea"/>
              </a:rPr>
              <a:t>数值仿真</a:t>
            </a:r>
            <a:endParaRPr lang="zh-CN" altLang="en-US" sz="2400">
              <a:sym typeface="+mn-ea"/>
            </a:endParaRPr>
          </a:p>
        </p:txBody>
      </p:sp>
      <p:graphicFrame>
        <p:nvGraphicFramePr>
          <p:cNvPr id="14" name="对象 13">
            <a:hlinkClick r:id="" action="ppaction://ole?verb="/>
          </p:cNvPr>
          <p:cNvGraphicFramePr>
            <a:graphicFrameLocks noChangeAspect="1"/>
          </p:cNvGraphicFramePr>
          <p:nvPr/>
        </p:nvGraphicFramePr>
        <p:xfrm>
          <a:off x="631190" y="993140"/>
          <a:ext cx="5005070" cy="5549900"/>
        </p:xfrm>
        <a:graphic>
          <a:graphicData uri="http://schemas.openxmlformats.org/presentationml/2006/ole">
            <mc:AlternateContent xmlns:mc="http://schemas.openxmlformats.org/markup-compatibility/2006">
              <mc:Choice xmlns:v="urn:schemas-microsoft-com:vml" Requires="v">
                <p:oleObj spid="_x0000_s15" name="" r:id="rId1" imgW="6629400" imgH="7263765" progId="Equation.KSEE3">
                  <p:embed/>
                </p:oleObj>
              </mc:Choice>
              <mc:Fallback>
                <p:oleObj name="" r:id="rId1" imgW="6629400" imgH="7263765" progId="Equation.KSEE3">
                  <p:embed/>
                  <p:pic>
                    <p:nvPicPr>
                      <p:cNvPr id="0" name="图片 1024"/>
                      <p:cNvPicPr/>
                      <p:nvPr/>
                    </p:nvPicPr>
                    <p:blipFill>
                      <a:blip r:embed="rId2"/>
                      <a:stretch>
                        <a:fillRect/>
                      </a:stretch>
                    </p:blipFill>
                    <p:spPr>
                      <a:xfrm>
                        <a:off x="631190" y="993140"/>
                        <a:ext cx="5005070" cy="5549900"/>
                      </a:xfrm>
                      <a:prstGeom prst="rect">
                        <a:avLst/>
                      </a:prstGeom>
                    </p:spPr>
                  </p:pic>
                </p:oleObj>
              </mc:Fallback>
            </mc:AlternateContent>
          </a:graphicData>
        </a:graphic>
      </p:graphicFrame>
      <p:pic>
        <p:nvPicPr>
          <p:cNvPr id="7" name="图片 6" descr="untitled1"/>
          <p:cNvPicPr>
            <a:picLocks noChangeAspect="1"/>
          </p:cNvPicPr>
          <p:nvPr/>
        </p:nvPicPr>
        <p:blipFill>
          <a:blip r:embed="rId3"/>
          <a:stretch>
            <a:fillRect/>
          </a:stretch>
        </p:blipFill>
        <p:spPr>
          <a:xfrm>
            <a:off x="6274435" y="1322705"/>
            <a:ext cx="4705985" cy="3651250"/>
          </a:xfrm>
          <a:prstGeom prst="rect">
            <a:avLst/>
          </a:prstGeom>
        </p:spPr>
      </p:pic>
      <p:graphicFrame>
        <p:nvGraphicFramePr>
          <p:cNvPr id="8" name="对象 7">
            <a:hlinkClick r:id="" action="ppaction://ole?verb="/>
          </p:cNvPr>
          <p:cNvGraphicFramePr>
            <a:graphicFrameLocks noChangeAspect="1"/>
          </p:cNvGraphicFramePr>
          <p:nvPr/>
        </p:nvGraphicFramePr>
        <p:xfrm>
          <a:off x="6920865" y="5187950"/>
          <a:ext cx="3244215" cy="240665"/>
        </p:xfrm>
        <a:graphic>
          <a:graphicData uri="http://schemas.openxmlformats.org/presentationml/2006/ole">
            <mc:AlternateContent xmlns:mc="http://schemas.openxmlformats.org/markup-compatibility/2006">
              <mc:Choice xmlns:v="urn:schemas-microsoft-com:vml" Requires="v">
                <p:oleObj spid="_x0000_s9" name="" r:id="rId4" imgW="2781300" imgH="203200" progId="Equation.KSEE3">
                  <p:embed/>
                </p:oleObj>
              </mc:Choice>
              <mc:Fallback>
                <p:oleObj name="" r:id="rId4" imgW="2781300" imgH="203200" progId="Equation.KSEE3">
                  <p:embed/>
                  <p:pic>
                    <p:nvPicPr>
                      <p:cNvPr id="0" name="图片 1024"/>
                      <p:cNvPicPr/>
                      <p:nvPr/>
                    </p:nvPicPr>
                    <p:blipFill>
                      <a:blip r:embed="rId5"/>
                      <a:stretch>
                        <a:fillRect/>
                      </a:stretch>
                    </p:blipFill>
                    <p:spPr>
                      <a:xfrm>
                        <a:off x="6920865" y="5187950"/>
                        <a:ext cx="3244215" cy="240665"/>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9" name="直接箭头连接符 88"/>
          <p:cNvCxnSpPr/>
          <p:nvPr/>
        </p:nvCxnSpPr>
        <p:spPr>
          <a:xfrm flipV="1">
            <a:off x="3900805" y="4185285"/>
            <a:ext cx="614045" cy="65214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8" name="椭圆 7"/>
          <p:cNvSpPr/>
          <p:nvPr/>
        </p:nvSpPr>
        <p:spPr>
          <a:xfrm>
            <a:off x="2670175" y="2195195"/>
            <a:ext cx="144000" cy="1440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文本框 3"/>
          <p:cNvSpPr txBox="1"/>
          <p:nvPr/>
        </p:nvSpPr>
        <p:spPr>
          <a:xfrm>
            <a:off x="321945" y="313690"/>
            <a:ext cx="7107555" cy="460375"/>
          </a:xfrm>
          <a:prstGeom prst="rect">
            <a:avLst/>
          </a:prstGeom>
          <a:noFill/>
        </p:spPr>
        <p:txBody>
          <a:bodyPr wrap="square" rtlCol="0">
            <a:spAutoFit/>
          </a:bodyPr>
          <a:p>
            <a:r>
              <a:rPr lang="zh-CN" altLang="en-US" sz="2400">
                <a:sym typeface="+mn-ea"/>
              </a:rPr>
              <a:t>状态</a:t>
            </a:r>
            <a:r>
              <a:rPr lang="zh-CN" altLang="en-US" sz="2400">
                <a:sym typeface="+mn-ea"/>
              </a:rPr>
              <a:t>方程表示法、卡尔曼滤波</a:t>
            </a:r>
            <a:endParaRPr lang="zh-CN" altLang="en-US" sz="2400">
              <a:sym typeface="+mn-ea"/>
            </a:endParaRPr>
          </a:p>
        </p:txBody>
      </p:sp>
      <p:sp>
        <p:nvSpPr>
          <p:cNvPr id="2" name="文本框 1"/>
          <p:cNvSpPr txBox="1"/>
          <p:nvPr/>
        </p:nvSpPr>
        <p:spPr>
          <a:xfrm>
            <a:off x="480060" y="926465"/>
            <a:ext cx="9293225" cy="398780"/>
          </a:xfrm>
          <a:prstGeom prst="rect">
            <a:avLst/>
          </a:prstGeom>
          <a:noFill/>
        </p:spPr>
        <p:txBody>
          <a:bodyPr wrap="square" rtlCol="0">
            <a:spAutoFit/>
          </a:bodyPr>
          <a:p>
            <a:r>
              <a:rPr lang="zh-CN" altLang="en-US" sz="1000">
                <a:latin typeface="宋体" panose="02010600030101010101" pitchFamily="2" charset="-122"/>
                <a:ea typeface="宋体" panose="02010600030101010101" pitchFamily="2" charset="-122"/>
              </a:rPr>
              <a:t>如果描述系统的方程是高阶微分方程，则可以通过中间变量，将其化为由多个一阶微分方程</a:t>
            </a:r>
            <a:r>
              <a:rPr lang="zh-CN" altLang="en-US" sz="1000">
                <a:latin typeface="宋体" panose="02010600030101010101" pitchFamily="2" charset="-122"/>
                <a:ea typeface="宋体" panose="02010600030101010101" pitchFamily="2" charset="-122"/>
              </a:rPr>
              <a:t>构成的</a:t>
            </a:r>
            <a:r>
              <a:rPr lang="zh-CN" altLang="en-US" sz="1000">
                <a:latin typeface="宋体" panose="02010600030101010101" pitchFamily="2" charset="-122"/>
                <a:ea typeface="宋体" panose="02010600030101010101" pitchFamily="2" charset="-122"/>
              </a:rPr>
              <a:t>方程组，而这些中间变量其实也描述了系统内部的</a:t>
            </a:r>
            <a:r>
              <a:rPr lang="en-US" altLang="zh-CN" sz="1000">
                <a:latin typeface="宋体" panose="02010600030101010101" pitchFamily="2" charset="-122"/>
                <a:ea typeface="宋体" panose="02010600030101010101" pitchFamily="2" charset="-122"/>
              </a:rPr>
              <a:t>“</a:t>
            </a:r>
            <a:r>
              <a:rPr lang="zh-CN" altLang="en-US" sz="1000">
                <a:latin typeface="宋体" panose="02010600030101010101" pitchFamily="2" charset="-122"/>
                <a:ea typeface="宋体" panose="02010600030101010101" pitchFamily="2" charset="-122"/>
              </a:rPr>
              <a:t>状态</a:t>
            </a:r>
            <a:r>
              <a:rPr lang="en-US" altLang="zh-CN" sz="1000">
                <a:latin typeface="宋体" panose="02010600030101010101" pitchFamily="2" charset="-122"/>
                <a:ea typeface="宋体" panose="02010600030101010101" pitchFamily="2" charset="-122"/>
              </a:rPr>
              <a:t>”</a:t>
            </a:r>
            <a:r>
              <a:rPr lang="zh-CN" altLang="en-US" sz="1000">
                <a:latin typeface="宋体" panose="02010600030101010101" pitchFamily="2" charset="-122"/>
                <a:ea typeface="宋体" panose="02010600030101010101" pitchFamily="2" charset="-122"/>
              </a:rPr>
              <a:t>。</a:t>
            </a:r>
            <a:endParaRPr lang="zh-CN" altLang="en-US" sz="1000">
              <a:latin typeface="宋体" panose="02010600030101010101" pitchFamily="2" charset="-122"/>
              <a:ea typeface="宋体" panose="02010600030101010101" pitchFamily="2" charset="-122"/>
            </a:endParaRPr>
          </a:p>
          <a:p>
            <a:r>
              <a:rPr lang="zh-CN" altLang="en-US" sz="1000">
                <a:latin typeface="宋体" panose="02010600030101010101" pitchFamily="2" charset="-122"/>
                <a:ea typeface="宋体" panose="02010600030101010101" pitchFamily="2" charset="-122"/>
              </a:rPr>
              <a:t>比如，一个控制系统可以</a:t>
            </a:r>
            <a:r>
              <a:rPr lang="zh-CN" altLang="en-US" sz="1000">
                <a:latin typeface="宋体" panose="02010600030101010101" pitchFamily="2" charset="-122"/>
                <a:ea typeface="宋体" panose="02010600030101010101" pitchFamily="2" charset="-122"/>
                <a:sym typeface="+mn-ea"/>
              </a:rPr>
              <a:t>用</a:t>
            </a:r>
            <a:r>
              <a:rPr lang="zh-CN" altLang="en-US" sz="1000">
                <a:latin typeface="宋体" panose="02010600030101010101" pitchFamily="2" charset="-122"/>
                <a:ea typeface="宋体" panose="02010600030101010101" pitchFamily="2" charset="-122"/>
              </a:rPr>
              <a:t>状态</a:t>
            </a:r>
            <a:r>
              <a:rPr lang="zh-CN" altLang="en-US" sz="1000">
                <a:latin typeface="宋体" panose="02010600030101010101" pitchFamily="2" charset="-122"/>
                <a:ea typeface="宋体" panose="02010600030101010101" pitchFamily="2" charset="-122"/>
              </a:rPr>
              <a:t>方程表示</a:t>
            </a:r>
            <a:r>
              <a:rPr lang="zh-CN" altLang="en-US" sz="1000">
                <a:latin typeface="宋体" panose="02010600030101010101" pitchFamily="2" charset="-122"/>
                <a:ea typeface="宋体" panose="02010600030101010101" pitchFamily="2" charset="-122"/>
              </a:rPr>
              <a:t>为：</a:t>
            </a:r>
            <a:endParaRPr lang="zh-CN" altLang="en-US" sz="1000">
              <a:latin typeface="宋体" panose="02010600030101010101" pitchFamily="2" charset="-122"/>
              <a:ea typeface="宋体" panose="02010600030101010101" pitchFamily="2" charset="-122"/>
            </a:endParaRPr>
          </a:p>
        </p:txBody>
      </p:sp>
      <p:cxnSp>
        <p:nvCxnSpPr>
          <p:cNvPr id="3" name="直接箭头连接符 2"/>
          <p:cNvCxnSpPr/>
          <p:nvPr/>
        </p:nvCxnSpPr>
        <p:spPr>
          <a:xfrm flipV="1">
            <a:off x="2295525" y="2275840"/>
            <a:ext cx="3600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6" name="对象 5">
            <a:hlinkClick r:id="" action="ppaction://ole?verb="/>
          </p:cNvPr>
          <p:cNvGraphicFramePr>
            <a:graphicFrameLocks noChangeAspect="1"/>
          </p:cNvGraphicFramePr>
          <p:nvPr/>
        </p:nvGraphicFramePr>
        <p:xfrm>
          <a:off x="2110423" y="2118678"/>
          <a:ext cx="222250" cy="253365"/>
        </p:xfrm>
        <a:graphic>
          <a:graphicData uri="http://schemas.openxmlformats.org/presentationml/2006/ole">
            <mc:AlternateContent xmlns:mc="http://schemas.openxmlformats.org/markup-compatibility/2006">
              <mc:Choice xmlns:v="urn:schemas-microsoft-com:vml" Requires="v">
                <p:oleObj spid="_x0000_s1025" name="" r:id="rId1" imgW="190500" imgH="215900" progId="Equation.KSEE3">
                  <p:embed/>
                </p:oleObj>
              </mc:Choice>
              <mc:Fallback>
                <p:oleObj name="" r:id="rId1" imgW="190500" imgH="215900" progId="Equation.KSEE3">
                  <p:embed/>
                  <p:pic>
                    <p:nvPicPr>
                      <p:cNvPr id="0" name="图片 1024"/>
                      <p:cNvPicPr/>
                      <p:nvPr/>
                    </p:nvPicPr>
                    <p:blipFill>
                      <a:blip r:embed="rId2"/>
                      <a:stretch>
                        <a:fillRect/>
                      </a:stretch>
                    </p:blipFill>
                    <p:spPr>
                      <a:xfrm>
                        <a:off x="2110423" y="2118678"/>
                        <a:ext cx="222250" cy="253365"/>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2618105" y="2683828"/>
          <a:ext cx="267335" cy="253365"/>
        </p:xfrm>
        <a:graphic>
          <a:graphicData uri="http://schemas.openxmlformats.org/presentationml/2006/ole">
            <mc:AlternateContent xmlns:mc="http://schemas.openxmlformats.org/markup-compatibility/2006">
              <mc:Choice xmlns:v="urn:schemas-microsoft-com:vml" Requires="v">
                <p:oleObj spid="_x0000_s7" name="" r:id="rId3" imgW="228600" imgH="215900" progId="Equation.KSEE3">
                  <p:embed/>
                </p:oleObj>
              </mc:Choice>
              <mc:Fallback>
                <p:oleObj name="" r:id="rId3" imgW="228600" imgH="215900" progId="Equation.KSEE3">
                  <p:embed/>
                  <p:pic>
                    <p:nvPicPr>
                      <p:cNvPr id="0" name="图片 1024"/>
                      <p:cNvPicPr/>
                      <p:nvPr/>
                    </p:nvPicPr>
                    <p:blipFill>
                      <a:blip r:embed="rId4"/>
                      <a:stretch>
                        <a:fillRect/>
                      </a:stretch>
                    </p:blipFill>
                    <p:spPr>
                      <a:xfrm>
                        <a:off x="2618105" y="2683828"/>
                        <a:ext cx="267335" cy="253365"/>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2661920" y="2170430"/>
          <a:ext cx="163195" cy="163830"/>
        </p:xfrm>
        <a:graphic>
          <a:graphicData uri="http://schemas.openxmlformats.org/presentationml/2006/ole">
            <mc:AlternateContent xmlns:mc="http://schemas.openxmlformats.org/markup-compatibility/2006">
              <mc:Choice xmlns:v="urn:schemas-microsoft-com:vml" Requires="v">
                <p:oleObj spid="_x0000_s10" name="" r:id="rId5" imgW="139700" imgH="139700" progId="Equation.KSEE3">
                  <p:embed/>
                </p:oleObj>
              </mc:Choice>
              <mc:Fallback>
                <p:oleObj name="" r:id="rId5" imgW="139700" imgH="139700" progId="Equation.KSEE3">
                  <p:embed/>
                  <p:pic>
                    <p:nvPicPr>
                      <p:cNvPr id="0" name="图片 1024"/>
                      <p:cNvPicPr/>
                      <p:nvPr/>
                    </p:nvPicPr>
                    <p:blipFill>
                      <a:blip r:embed="rId6"/>
                      <a:stretch>
                        <a:fillRect/>
                      </a:stretch>
                    </p:blipFill>
                    <p:spPr>
                      <a:xfrm>
                        <a:off x="2661920" y="2170430"/>
                        <a:ext cx="163195" cy="163830"/>
                      </a:xfrm>
                      <a:prstGeom prst="rect">
                        <a:avLst/>
                      </a:prstGeom>
                    </p:spPr>
                  </p:pic>
                </p:oleObj>
              </mc:Fallback>
            </mc:AlternateContent>
          </a:graphicData>
        </a:graphic>
      </p:graphicFrame>
      <p:cxnSp>
        <p:nvCxnSpPr>
          <p:cNvPr id="11" name="直接箭头连接符 10"/>
          <p:cNvCxnSpPr/>
          <p:nvPr/>
        </p:nvCxnSpPr>
        <p:spPr>
          <a:xfrm flipV="1">
            <a:off x="2740025" y="2350135"/>
            <a:ext cx="0" cy="3968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V="1">
            <a:off x="2846070" y="2275840"/>
            <a:ext cx="9000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782060" y="1407160"/>
            <a:ext cx="2452370" cy="142240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14" name="对象 13">
            <a:hlinkClick r:id="" action="ppaction://ole?verb="/>
          </p:cNvPr>
          <p:cNvGraphicFramePr>
            <a:graphicFrameLocks noChangeAspect="1"/>
          </p:cNvGraphicFramePr>
          <p:nvPr/>
        </p:nvGraphicFramePr>
        <p:xfrm>
          <a:off x="4111625" y="1699260"/>
          <a:ext cx="1793875" cy="368935"/>
        </p:xfrm>
        <a:graphic>
          <a:graphicData uri="http://schemas.openxmlformats.org/presentationml/2006/ole">
            <mc:AlternateContent xmlns:mc="http://schemas.openxmlformats.org/markup-compatibility/2006">
              <mc:Choice xmlns:v="urn:schemas-microsoft-com:vml" Requires="v">
                <p:oleObj spid="_x0000_s15" name="" r:id="rId7" imgW="1117600" imgH="228600" progId="Equation.KSEE3">
                  <p:embed/>
                </p:oleObj>
              </mc:Choice>
              <mc:Fallback>
                <p:oleObj name="" r:id="rId7" imgW="1117600" imgH="228600" progId="Equation.KSEE3">
                  <p:embed/>
                  <p:pic>
                    <p:nvPicPr>
                      <p:cNvPr id="0" name="图片 1024"/>
                      <p:cNvPicPr/>
                      <p:nvPr/>
                    </p:nvPicPr>
                    <p:blipFill>
                      <a:blip r:embed="rId8"/>
                      <a:stretch>
                        <a:fillRect/>
                      </a:stretch>
                    </p:blipFill>
                    <p:spPr>
                      <a:xfrm>
                        <a:off x="4111625" y="1699260"/>
                        <a:ext cx="1793875" cy="368935"/>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2870200" y="2049780"/>
          <a:ext cx="819150" cy="222250"/>
        </p:xfrm>
        <a:graphic>
          <a:graphicData uri="http://schemas.openxmlformats.org/presentationml/2006/ole">
            <mc:AlternateContent xmlns:mc="http://schemas.openxmlformats.org/markup-compatibility/2006">
              <mc:Choice xmlns:v="urn:schemas-microsoft-com:vml" Requires="v">
                <p:oleObj spid="_x0000_s17" name="" r:id="rId9" imgW="850900" imgH="228600" progId="Equation.KSEE3">
                  <p:embed/>
                </p:oleObj>
              </mc:Choice>
              <mc:Fallback>
                <p:oleObj name="" r:id="rId9" imgW="850900" imgH="228600" progId="Equation.KSEE3">
                  <p:embed/>
                  <p:pic>
                    <p:nvPicPr>
                      <p:cNvPr id="0" name="图片 1024"/>
                      <p:cNvPicPr/>
                      <p:nvPr/>
                    </p:nvPicPr>
                    <p:blipFill>
                      <a:blip r:embed="rId10"/>
                      <a:stretch>
                        <a:fillRect/>
                      </a:stretch>
                    </p:blipFill>
                    <p:spPr>
                      <a:xfrm>
                        <a:off x="2870200" y="2049780"/>
                        <a:ext cx="819150" cy="22225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6483350" y="2026285"/>
          <a:ext cx="669290" cy="238125"/>
        </p:xfrm>
        <a:graphic>
          <a:graphicData uri="http://schemas.openxmlformats.org/presentationml/2006/ole">
            <mc:AlternateContent xmlns:mc="http://schemas.openxmlformats.org/markup-compatibility/2006">
              <mc:Choice xmlns:v="urn:schemas-microsoft-com:vml" Requires="v">
                <p:oleObj spid="_x0000_s19" name="" r:id="rId11" imgW="609600" imgH="215900" progId="Equation.KSEE3">
                  <p:embed/>
                </p:oleObj>
              </mc:Choice>
              <mc:Fallback>
                <p:oleObj name="" r:id="rId11" imgW="609600" imgH="215900" progId="Equation.KSEE3">
                  <p:embed/>
                  <p:pic>
                    <p:nvPicPr>
                      <p:cNvPr id="0" name="图片 1024"/>
                      <p:cNvPicPr/>
                      <p:nvPr/>
                    </p:nvPicPr>
                    <p:blipFill>
                      <a:blip r:embed="rId12"/>
                      <a:stretch>
                        <a:fillRect/>
                      </a:stretch>
                    </p:blipFill>
                    <p:spPr>
                      <a:xfrm>
                        <a:off x="6483350" y="2026285"/>
                        <a:ext cx="669290" cy="238125"/>
                      </a:xfrm>
                      <a:prstGeom prst="rect">
                        <a:avLst/>
                      </a:prstGeom>
                    </p:spPr>
                  </p:pic>
                </p:oleObj>
              </mc:Fallback>
            </mc:AlternateContent>
          </a:graphicData>
        </a:graphic>
      </p:graphicFrame>
      <p:cxnSp>
        <p:nvCxnSpPr>
          <p:cNvPr id="20" name="直接箭头连接符 19"/>
          <p:cNvCxnSpPr/>
          <p:nvPr/>
        </p:nvCxnSpPr>
        <p:spPr>
          <a:xfrm flipV="1">
            <a:off x="6234430" y="2292350"/>
            <a:ext cx="129730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3" name="椭圆 22"/>
          <p:cNvSpPr/>
          <p:nvPr/>
        </p:nvSpPr>
        <p:spPr>
          <a:xfrm>
            <a:off x="7529195" y="2214245"/>
            <a:ext cx="144000" cy="144000"/>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24" name="对象 23">
            <a:hlinkClick r:id="" action="ppaction://ole?verb="/>
          </p:cNvPr>
          <p:cNvGraphicFramePr>
            <a:graphicFrameLocks noChangeAspect="1"/>
          </p:cNvGraphicFramePr>
          <p:nvPr/>
        </p:nvGraphicFramePr>
        <p:xfrm>
          <a:off x="7491731" y="2687638"/>
          <a:ext cx="222885" cy="253365"/>
        </p:xfrm>
        <a:graphic>
          <a:graphicData uri="http://schemas.openxmlformats.org/presentationml/2006/ole">
            <mc:AlternateContent xmlns:mc="http://schemas.openxmlformats.org/markup-compatibility/2006">
              <mc:Choice xmlns:v="urn:schemas-microsoft-com:vml" Requires="v">
                <p:oleObj spid="_x0000_s25" name="" r:id="rId13" imgW="190500" imgH="215900" progId="Equation.KSEE3">
                  <p:embed/>
                </p:oleObj>
              </mc:Choice>
              <mc:Fallback>
                <p:oleObj name="" r:id="rId13" imgW="190500" imgH="215900" progId="Equation.KSEE3">
                  <p:embed/>
                  <p:pic>
                    <p:nvPicPr>
                      <p:cNvPr id="0" name="图片 1024"/>
                      <p:cNvPicPr/>
                      <p:nvPr/>
                    </p:nvPicPr>
                    <p:blipFill>
                      <a:blip r:embed="rId14"/>
                      <a:stretch>
                        <a:fillRect/>
                      </a:stretch>
                    </p:blipFill>
                    <p:spPr>
                      <a:xfrm>
                        <a:off x="7491731" y="2687638"/>
                        <a:ext cx="222885" cy="253365"/>
                      </a:xfrm>
                      <a:prstGeom prst="rect">
                        <a:avLst/>
                      </a:prstGeom>
                    </p:spPr>
                  </p:pic>
                </p:oleObj>
              </mc:Fallback>
            </mc:AlternateContent>
          </a:graphicData>
        </a:graphic>
      </p:graphicFrame>
      <p:graphicFrame>
        <p:nvGraphicFramePr>
          <p:cNvPr id="26" name="对象 25">
            <a:hlinkClick r:id="" action="ppaction://ole?verb="/>
          </p:cNvPr>
          <p:cNvGraphicFramePr>
            <a:graphicFrameLocks noChangeAspect="1"/>
          </p:cNvGraphicFramePr>
          <p:nvPr/>
        </p:nvGraphicFramePr>
        <p:xfrm>
          <a:off x="7520940" y="2189480"/>
          <a:ext cx="163195" cy="163830"/>
        </p:xfrm>
        <a:graphic>
          <a:graphicData uri="http://schemas.openxmlformats.org/presentationml/2006/ole">
            <mc:AlternateContent xmlns:mc="http://schemas.openxmlformats.org/markup-compatibility/2006">
              <mc:Choice xmlns:v="urn:schemas-microsoft-com:vml" Requires="v">
                <p:oleObj spid="_x0000_s27" name="" r:id="rId15" imgW="139700" imgH="139700" progId="Equation.KSEE3">
                  <p:embed/>
                </p:oleObj>
              </mc:Choice>
              <mc:Fallback>
                <p:oleObj name="" r:id="rId15" imgW="139700" imgH="139700" progId="Equation.KSEE3">
                  <p:embed/>
                  <p:pic>
                    <p:nvPicPr>
                      <p:cNvPr id="0" name="图片 1024"/>
                      <p:cNvPicPr/>
                      <p:nvPr/>
                    </p:nvPicPr>
                    <p:blipFill>
                      <a:blip r:embed="rId6"/>
                      <a:stretch>
                        <a:fillRect/>
                      </a:stretch>
                    </p:blipFill>
                    <p:spPr>
                      <a:xfrm>
                        <a:off x="7520940" y="2189480"/>
                        <a:ext cx="163195" cy="163830"/>
                      </a:xfrm>
                      <a:prstGeom prst="rect">
                        <a:avLst/>
                      </a:prstGeom>
                    </p:spPr>
                  </p:pic>
                </p:oleObj>
              </mc:Fallback>
            </mc:AlternateContent>
          </a:graphicData>
        </a:graphic>
      </p:graphicFrame>
      <p:cxnSp>
        <p:nvCxnSpPr>
          <p:cNvPr id="28" name="直接箭头连接符 27"/>
          <p:cNvCxnSpPr/>
          <p:nvPr/>
        </p:nvCxnSpPr>
        <p:spPr>
          <a:xfrm flipV="1">
            <a:off x="7599045" y="2369185"/>
            <a:ext cx="0" cy="39687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a:off x="7685405" y="2282825"/>
            <a:ext cx="594995" cy="63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30" name="对象 29">
            <a:hlinkClick r:id="" action="ppaction://ole?verb="/>
          </p:cNvPr>
          <p:cNvGraphicFramePr>
            <a:graphicFrameLocks noChangeAspect="1"/>
          </p:cNvGraphicFramePr>
          <p:nvPr/>
        </p:nvGraphicFramePr>
        <p:xfrm>
          <a:off x="8280083" y="2123440"/>
          <a:ext cx="829945" cy="238125"/>
        </p:xfrm>
        <a:graphic>
          <a:graphicData uri="http://schemas.openxmlformats.org/presentationml/2006/ole">
            <mc:AlternateContent xmlns:mc="http://schemas.openxmlformats.org/markup-compatibility/2006">
              <mc:Choice xmlns:v="urn:schemas-microsoft-com:vml" Requires="v">
                <p:oleObj spid="_x0000_s31" name="" r:id="rId16" imgW="800100" imgH="228600" progId="Equation.KSEE3">
                  <p:embed/>
                </p:oleObj>
              </mc:Choice>
              <mc:Fallback>
                <p:oleObj name="" r:id="rId16" imgW="800100" imgH="228600" progId="Equation.KSEE3">
                  <p:embed/>
                  <p:pic>
                    <p:nvPicPr>
                      <p:cNvPr id="0" name="图片 1024"/>
                      <p:cNvPicPr/>
                      <p:nvPr/>
                    </p:nvPicPr>
                    <p:blipFill>
                      <a:blip r:embed="rId17"/>
                      <a:stretch>
                        <a:fillRect/>
                      </a:stretch>
                    </p:blipFill>
                    <p:spPr>
                      <a:xfrm>
                        <a:off x="8280083" y="2123440"/>
                        <a:ext cx="829945" cy="238125"/>
                      </a:xfrm>
                      <a:prstGeom prst="rect">
                        <a:avLst/>
                      </a:prstGeom>
                    </p:spPr>
                  </p:pic>
                </p:oleObj>
              </mc:Fallback>
            </mc:AlternateContent>
          </a:graphicData>
        </a:graphic>
      </p:graphicFrame>
      <p:graphicFrame>
        <p:nvGraphicFramePr>
          <p:cNvPr id="32" name="对象 31">
            <a:hlinkClick r:id="" action="ppaction://ole?verb="/>
          </p:cNvPr>
          <p:cNvGraphicFramePr>
            <a:graphicFrameLocks noChangeAspect="1"/>
          </p:cNvGraphicFramePr>
          <p:nvPr/>
        </p:nvGraphicFramePr>
        <p:xfrm>
          <a:off x="1854200" y="2349500"/>
          <a:ext cx="728980" cy="154305"/>
        </p:xfrm>
        <a:graphic>
          <a:graphicData uri="http://schemas.openxmlformats.org/presentationml/2006/ole">
            <mc:AlternateContent xmlns:mc="http://schemas.openxmlformats.org/markup-compatibility/2006">
              <mc:Choice xmlns:v="urn:schemas-microsoft-com:vml" Requires="v">
                <p:oleObj spid="_x0000_s33" name="" r:id="rId18" imgW="965200" imgH="203200" progId="Equation.KSEE3">
                  <p:embed/>
                </p:oleObj>
              </mc:Choice>
              <mc:Fallback>
                <p:oleObj name="" r:id="rId18" imgW="965200" imgH="203200" progId="Equation.KSEE3">
                  <p:embed/>
                  <p:pic>
                    <p:nvPicPr>
                      <p:cNvPr id="0" name="图片 1024"/>
                      <p:cNvPicPr/>
                      <p:nvPr/>
                    </p:nvPicPr>
                    <p:blipFill>
                      <a:blip r:embed="rId19"/>
                      <a:stretch>
                        <a:fillRect/>
                      </a:stretch>
                    </p:blipFill>
                    <p:spPr>
                      <a:xfrm>
                        <a:off x="1854200" y="2349500"/>
                        <a:ext cx="728980" cy="154305"/>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2544128" y="2906395"/>
          <a:ext cx="489585" cy="154305"/>
        </p:xfrm>
        <a:graphic>
          <a:graphicData uri="http://schemas.openxmlformats.org/presentationml/2006/ole">
            <mc:AlternateContent xmlns:mc="http://schemas.openxmlformats.org/markup-compatibility/2006">
              <mc:Choice xmlns:v="urn:schemas-microsoft-com:vml" Requires="v">
                <p:oleObj spid="_x0000_s35" name="" r:id="rId20" imgW="647700" imgH="203200" progId="Equation.KSEE3">
                  <p:embed/>
                </p:oleObj>
              </mc:Choice>
              <mc:Fallback>
                <p:oleObj name="" r:id="rId20" imgW="647700" imgH="203200" progId="Equation.KSEE3">
                  <p:embed/>
                  <p:pic>
                    <p:nvPicPr>
                      <p:cNvPr id="0" name="图片 1024"/>
                      <p:cNvPicPr/>
                      <p:nvPr/>
                    </p:nvPicPr>
                    <p:blipFill>
                      <a:blip r:embed="rId21"/>
                      <a:stretch>
                        <a:fillRect/>
                      </a:stretch>
                    </p:blipFill>
                    <p:spPr>
                      <a:xfrm>
                        <a:off x="2544128" y="2906395"/>
                        <a:ext cx="489585" cy="154305"/>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7359015" y="2914650"/>
          <a:ext cx="504190" cy="158750"/>
        </p:xfrm>
        <a:graphic>
          <a:graphicData uri="http://schemas.openxmlformats.org/presentationml/2006/ole">
            <mc:AlternateContent xmlns:mc="http://schemas.openxmlformats.org/markup-compatibility/2006">
              <mc:Choice xmlns:v="urn:schemas-microsoft-com:vml" Requires="v">
                <p:oleObj spid="_x0000_s39" name="" r:id="rId22" imgW="647700" imgH="203200" progId="Equation.KSEE3">
                  <p:embed/>
                </p:oleObj>
              </mc:Choice>
              <mc:Fallback>
                <p:oleObj name="" r:id="rId22" imgW="647700" imgH="203200" progId="Equation.KSEE3">
                  <p:embed/>
                  <p:pic>
                    <p:nvPicPr>
                      <p:cNvPr id="0" name="图片 1024"/>
                      <p:cNvPicPr/>
                      <p:nvPr/>
                    </p:nvPicPr>
                    <p:blipFill>
                      <a:blip r:embed="rId23"/>
                      <a:stretch>
                        <a:fillRect/>
                      </a:stretch>
                    </p:blipFill>
                    <p:spPr>
                      <a:xfrm>
                        <a:off x="7359015" y="2914650"/>
                        <a:ext cx="504190" cy="158750"/>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8280400" y="2358390"/>
          <a:ext cx="807085" cy="148590"/>
        </p:xfrm>
        <a:graphic>
          <a:graphicData uri="http://schemas.openxmlformats.org/presentationml/2006/ole">
            <mc:AlternateContent xmlns:mc="http://schemas.openxmlformats.org/markup-compatibility/2006">
              <mc:Choice xmlns:v="urn:schemas-microsoft-com:vml" Requires="v">
                <p:oleObj spid="_x0000_s41" name="" r:id="rId24" imgW="1104900" imgH="203200" progId="Equation.KSEE3">
                  <p:embed/>
                </p:oleObj>
              </mc:Choice>
              <mc:Fallback>
                <p:oleObj name="" r:id="rId24" imgW="1104900" imgH="203200" progId="Equation.KSEE3">
                  <p:embed/>
                  <p:pic>
                    <p:nvPicPr>
                      <p:cNvPr id="0" name="图片 1024"/>
                      <p:cNvPicPr/>
                      <p:nvPr/>
                    </p:nvPicPr>
                    <p:blipFill>
                      <a:blip r:embed="rId25"/>
                      <a:stretch>
                        <a:fillRect/>
                      </a:stretch>
                    </p:blipFill>
                    <p:spPr>
                      <a:xfrm>
                        <a:off x="8280400" y="2358390"/>
                        <a:ext cx="807085" cy="148590"/>
                      </a:xfrm>
                      <a:prstGeom prst="rect">
                        <a:avLst/>
                      </a:prstGeom>
                    </p:spPr>
                  </p:pic>
                </p:oleObj>
              </mc:Fallback>
            </mc:AlternateContent>
          </a:graphicData>
        </a:graphic>
      </p:graphicFrame>
      <p:graphicFrame>
        <p:nvGraphicFramePr>
          <p:cNvPr id="44" name="对象 43">
            <a:hlinkClick r:id="" action="ppaction://ole?verb="/>
          </p:cNvPr>
          <p:cNvGraphicFramePr>
            <a:graphicFrameLocks noChangeAspect="1"/>
          </p:cNvGraphicFramePr>
          <p:nvPr/>
        </p:nvGraphicFramePr>
        <p:xfrm>
          <a:off x="2803525" y="2334260"/>
          <a:ext cx="978535" cy="154305"/>
        </p:xfrm>
        <a:graphic>
          <a:graphicData uri="http://schemas.openxmlformats.org/presentationml/2006/ole">
            <mc:AlternateContent xmlns:mc="http://schemas.openxmlformats.org/markup-compatibility/2006">
              <mc:Choice xmlns:v="urn:schemas-microsoft-com:vml" Requires="v">
                <p:oleObj spid="_x0000_s45" name="" r:id="rId26" imgW="1257300" imgH="203200" progId="Equation.KSEE3">
                  <p:embed/>
                </p:oleObj>
              </mc:Choice>
              <mc:Fallback>
                <p:oleObj name="" r:id="rId26" imgW="1257300" imgH="203200" progId="Equation.KSEE3">
                  <p:embed/>
                  <p:pic>
                    <p:nvPicPr>
                      <p:cNvPr id="0" name="图片 1024"/>
                      <p:cNvPicPr/>
                      <p:nvPr/>
                    </p:nvPicPr>
                    <p:blipFill>
                      <a:blip r:embed="rId27"/>
                      <a:stretch>
                        <a:fillRect/>
                      </a:stretch>
                    </p:blipFill>
                    <p:spPr>
                      <a:xfrm>
                        <a:off x="2803525" y="2334260"/>
                        <a:ext cx="978535" cy="154305"/>
                      </a:xfrm>
                      <a:prstGeom prst="rect">
                        <a:avLst/>
                      </a:prstGeom>
                    </p:spPr>
                  </p:pic>
                </p:oleObj>
              </mc:Fallback>
            </mc:AlternateContent>
          </a:graphicData>
        </a:graphic>
      </p:graphicFrame>
      <p:graphicFrame>
        <p:nvGraphicFramePr>
          <p:cNvPr id="46" name="对象 45">
            <a:hlinkClick r:id="" action="ppaction://ole?verb="/>
          </p:cNvPr>
          <p:cNvGraphicFramePr>
            <a:graphicFrameLocks noChangeAspect="1"/>
          </p:cNvGraphicFramePr>
          <p:nvPr/>
        </p:nvGraphicFramePr>
        <p:xfrm>
          <a:off x="3897630" y="2045335"/>
          <a:ext cx="622300" cy="154305"/>
        </p:xfrm>
        <a:graphic>
          <a:graphicData uri="http://schemas.openxmlformats.org/presentationml/2006/ole">
            <mc:AlternateContent xmlns:mc="http://schemas.openxmlformats.org/markup-compatibility/2006">
              <mc:Choice xmlns:v="urn:schemas-microsoft-com:vml" Requires="v">
                <p:oleObj spid="_x0000_s47" name="" r:id="rId28" imgW="800100" imgH="203200" progId="Equation.KSEE3">
                  <p:embed/>
                </p:oleObj>
              </mc:Choice>
              <mc:Fallback>
                <p:oleObj name="" r:id="rId28" imgW="800100" imgH="203200" progId="Equation.KSEE3">
                  <p:embed/>
                  <p:pic>
                    <p:nvPicPr>
                      <p:cNvPr id="0" name="图片 1024"/>
                      <p:cNvPicPr/>
                      <p:nvPr/>
                    </p:nvPicPr>
                    <p:blipFill>
                      <a:blip r:embed="rId29"/>
                      <a:stretch>
                        <a:fillRect/>
                      </a:stretch>
                    </p:blipFill>
                    <p:spPr>
                      <a:xfrm>
                        <a:off x="3897630" y="2045335"/>
                        <a:ext cx="622300" cy="154305"/>
                      </a:xfrm>
                      <a:prstGeom prst="rect">
                        <a:avLst/>
                      </a:prstGeom>
                    </p:spPr>
                  </p:pic>
                </p:oleObj>
              </mc:Fallback>
            </mc:AlternateContent>
          </a:graphicData>
        </a:graphic>
      </p:graphicFrame>
      <p:graphicFrame>
        <p:nvGraphicFramePr>
          <p:cNvPr id="48" name="对象 47">
            <a:hlinkClick r:id="" action="ppaction://ole?verb="/>
          </p:cNvPr>
          <p:cNvGraphicFramePr>
            <a:graphicFrameLocks noChangeAspect="1"/>
          </p:cNvGraphicFramePr>
          <p:nvPr/>
        </p:nvGraphicFramePr>
        <p:xfrm>
          <a:off x="4406900" y="2456180"/>
          <a:ext cx="504825" cy="154305"/>
        </p:xfrm>
        <a:graphic>
          <a:graphicData uri="http://schemas.openxmlformats.org/presentationml/2006/ole">
            <mc:AlternateContent xmlns:mc="http://schemas.openxmlformats.org/markup-compatibility/2006">
              <mc:Choice xmlns:v="urn:schemas-microsoft-com:vml" Requires="v">
                <p:oleObj spid="_x0000_s49" name="" r:id="rId30" imgW="647700" imgH="203200" progId="Equation.KSEE3">
                  <p:embed/>
                </p:oleObj>
              </mc:Choice>
              <mc:Fallback>
                <p:oleObj name="" r:id="rId30" imgW="647700" imgH="203200" progId="Equation.KSEE3">
                  <p:embed/>
                  <p:pic>
                    <p:nvPicPr>
                      <p:cNvPr id="0" name="图片 1024"/>
                      <p:cNvPicPr/>
                      <p:nvPr/>
                    </p:nvPicPr>
                    <p:blipFill>
                      <a:blip r:embed="rId31"/>
                      <a:stretch>
                        <a:fillRect/>
                      </a:stretch>
                    </p:blipFill>
                    <p:spPr>
                      <a:xfrm>
                        <a:off x="4406900" y="2456180"/>
                        <a:ext cx="504825" cy="154305"/>
                      </a:xfrm>
                      <a:prstGeom prst="rect">
                        <a:avLst/>
                      </a:prstGeom>
                    </p:spPr>
                  </p:pic>
                </p:oleObj>
              </mc:Fallback>
            </mc:AlternateContent>
          </a:graphicData>
        </a:graphic>
      </p:graphicFrame>
      <p:graphicFrame>
        <p:nvGraphicFramePr>
          <p:cNvPr id="50" name="对象 49">
            <a:hlinkClick r:id="" action="ppaction://ole?verb="/>
          </p:cNvPr>
          <p:cNvGraphicFramePr>
            <a:graphicFrameLocks noChangeAspect="1"/>
          </p:cNvGraphicFramePr>
          <p:nvPr/>
        </p:nvGraphicFramePr>
        <p:xfrm>
          <a:off x="4788535" y="2025015"/>
          <a:ext cx="504190" cy="328295"/>
        </p:xfrm>
        <a:graphic>
          <a:graphicData uri="http://schemas.openxmlformats.org/presentationml/2006/ole">
            <mc:AlternateContent xmlns:mc="http://schemas.openxmlformats.org/markup-compatibility/2006">
              <mc:Choice xmlns:v="urn:schemas-microsoft-com:vml" Requires="v">
                <p:oleObj spid="_x0000_s51" name="" r:id="rId32" imgW="647700" imgH="431800" progId="Equation.KSEE3">
                  <p:embed/>
                </p:oleObj>
              </mc:Choice>
              <mc:Fallback>
                <p:oleObj name="" r:id="rId32" imgW="647700" imgH="431800" progId="Equation.KSEE3">
                  <p:embed/>
                  <p:pic>
                    <p:nvPicPr>
                      <p:cNvPr id="0" name="图片 1024"/>
                      <p:cNvPicPr/>
                      <p:nvPr/>
                    </p:nvPicPr>
                    <p:blipFill>
                      <a:blip r:embed="rId33"/>
                      <a:stretch>
                        <a:fillRect/>
                      </a:stretch>
                    </p:blipFill>
                    <p:spPr>
                      <a:xfrm>
                        <a:off x="4788535" y="2025015"/>
                        <a:ext cx="504190" cy="328295"/>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5361940" y="2487930"/>
          <a:ext cx="504825" cy="154305"/>
        </p:xfrm>
        <a:graphic>
          <a:graphicData uri="http://schemas.openxmlformats.org/presentationml/2006/ole">
            <mc:AlternateContent xmlns:mc="http://schemas.openxmlformats.org/markup-compatibility/2006">
              <mc:Choice xmlns:v="urn:schemas-microsoft-com:vml" Requires="v">
                <p:oleObj spid="_x0000_s53" name="" r:id="rId34" imgW="647700" imgH="203200" progId="Equation.KSEE3">
                  <p:embed/>
                </p:oleObj>
              </mc:Choice>
              <mc:Fallback>
                <p:oleObj name="" r:id="rId34" imgW="647700" imgH="203200" progId="Equation.KSEE3">
                  <p:embed/>
                  <p:pic>
                    <p:nvPicPr>
                      <p:cNvPr id="0" name="图片 1024"/>
                      <p:cNvPicPr/>
                      <p:nvPr/>
                    </p:nvPicPr>
                    <p:blipFill>
                      <a:blip r:embed="rId35"/>
                      <a:stretch>
                        <a:fillRect/>
                      </a:stretch>
                    </p:blipFill>
                    <p:spPr>
                      <a:xfrm>
                        <a:off x="5361940" y="2487930"/>
                        <a:ext cx="504825" cy="15430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6906895" y="2592705"/>
          <a:ext cx="504825" cy="154305"/>
        </p:xfrm>
        <a:graphic>
          <a:graphicData uri="http://schemas.openxmlformats.org/presentationml/2006/ole">
            <mc:AlternateContent xmlns:mc="http://schemas.openxmlformats.org/markup-compatibility/2006">
              <mc:Choice xmlns:v="urn:schemas-microsoft-com:vml" Requires="v">
                <p:oleObj spid="_x0000_s55" name="" r:id="rId36" imgW="647700" imgH="203200" progId="Equation.KSEE3">
                  <p:embed/>
                </p:oleObj>
              </mc:Choice>
              <mc:Fallback>
                <p:oleObj name="" r:id="rId36" imgW="647700" imgH="203200" progId="Equation.KSEE3">
                  <p:embed/>
                  <p:pic>
                    <p:nvPicPr>
                      <p:cNvPr id="0" name="图片 1024"/>
                      <p:cNvPicPr/>
                      <p:nvPr/>
                    </p:nvPicPr>
                    <p:blipFill>
                      <a:blip r:embed="rId37"/>
                      <a:stretch>
                        <a:fillRect/>
                      </a:stretch>
                    </p:blipFill>
                    <p:spPr>
                      <a:xfrm>
                        <a:off x="6906895" y="2592705"/>
                        <a:ext cx="504825" cy="154305"/>
                      </a:xfrm>
                      <a:prstGeom prst="rect">
                        <a:avLst/>
                      </a:prstGeom>
                    </p:spPr>
                  </p:pic>
                </p:oleObj>
              </mc:Fallback>
            </mc:AlternateContent>
          </a:graphicData>
        </a:graphic>
      </p:graphicFrame>
      <p:cxnSp>
        <p:nvCxnSpPr>
          <p:cNvPr id="56" name="直接箭头连接符 55"/>
          <p:cNvCxnSpPr/>
          <p:nvPr/>
        </p:nvCxnSpPr>
        <p:spPr>
          <a:xfrm flipV="1">
            <a:off x="4692650" y="2030095"/>
            <a:ext cx="36195" cy="38290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p:nvPr/>
        </p:nvCxnSpPr>
        <p:spPr>
          <a:xfrm flipH="1" flipV="1">
            <a:off x="5525770" y="2008505"/>
            <a:ext cx="62230" cy="45720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58" name="直接箭头连接符 57"/>
          <p:cNvCxnSpPr/>
          <p:nvPr/>
        </p:nvCxnSpPr>
        <p:spPr>
          <a:xfrm flipH="1" flipV="1">
            <a:off x="6577330" y="2247900"/>
            <a:ext cx="6350" cy="18000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60" name="文本框 59"/>
          <p:cNvSpPr txBox="1"/>
          <p:nvPr/>
        </p:nvSpPr>
        <p:spPr>
          <a:xfrm>
            <a:off x="612775" y="3348990"/>
            <a:ext cx="9063990" cy="256540"/>
          </a:xfrm>
          <a:prstGeom prst="rect">
            <a:avLst/>
          </a:prstGeom>
          <a:noFill/>
        </p:spPr>
        <p:txBody>
          <a:bodyPr wrap="square" rtlCol="0">
            <a:noAutofit/>
          </a:bodyPr>
          <a:p>
            <a:r>
              <a:rPr lang="zh-CN" altLang="en-US" sz="1000">
                <a:latin typeface="宋体" panose="02010600030101010101" pitchFamily="2" charset="-122"/>
                <a:ea typeface="宋体" panose="02010600030101010101" pitchFamily="2" charset="-122"/>
                <a:cs typeface="宋体" panose="02010600030101010101" pitchFamily="2" charset="-122"/>
              </a:rPr>
              <a:t>由于过程噪声</a:t>
            </a:r>
            <a:r>
              <a:rPr lang="en-US" altLang="zh-CN" sz="1000" b="1">
                <a:latin typeface="宋体" panose="02010600030101010101" pitchFamily="2" charset="-122"/>
                <a:ea typeface="宋体" panose="02010600030101010101" pitchFamily="2" charset="-122"/>
                <a:cs typeface="宋体" panose="02010600030101010101" pitchFamily="2" charset="-122"/>
              </a:rPr>
              <a:t>w</a:t>
            </a:r>
            <a:r>
              <a:rPr lang="zh-CN" altLang="en-US" sz="1000">
                <a:latin typeface="宋体" panose="02010600030101010101" pitchFamily="2" charset="-122"/>
                <a:ea typeface="宋体" panose="02010600030101010101" pitchFamily="2" charset="-122"/>
                <a:cs typeface="宋体" panose="02010600030101010101" pitchFamily="2" charset="-122"/>
              </a:rPr>
              <a:t>和测量噪声</a:t>
            </a:r>
            <a:r>
              <a:rPr lang="en-US" altLang="zh-CN" sz="1000" b="1">
                <a:latin typeface="宋体" panose="02010600030101010101" pitchFamily="2" charset="-122"/>
                <a:ea typeface="宋体" panose="02010600030101010101" pitchFamily="2" charset="-122"/>
                <a:cs typeface="宋体" panose="02010600030101010101" pitchFamily="2" charset="-122"/>
              </a:rPr>
              <a:t>v</a:t>
            </a:r>
            <a:r>
              <a:rPr lang="zh-CN" altLang="en-US" sz="1000">
                <a:latin typeface="宋体" panose="02010600030101010101" pitchFamily="2" charset="-122"/>
                <a:ea typeface="宋体" panose="02010600030101010101" pitchFamily="2" charset="-122"/>
                <a:cs typeface="宋体" panose="02010600030101010101" pitchFamily="2" charset="-122"/>
              </a:rPr>
              <a:t>的影响，使得测量到的输出量</a:t>
            </a:r>
            <a:r>
              <a:rPr lang="en-US" altLang="zh-CN" sz="1000" b="1">
                <a:latin typeface="宋体" panose="02010600030101010101" pitchFamily="2" charset="-122"/>
                <a:ea typeface="宋体" panose="02010600030101010101" pitchFamily="2" charset="-122"/>
                <a:cs typeface="宋体" panose="02010600030101010101" pitchFamily="2" charset="-122"/>
              </a:rPr>
              <a:t>y</a:t>
            </a:r>
            <a:r>
              <a:rPr lang="en-US" altLang="zh-CN" sz="1000" b="1" baseline="30000">
                <a:latin typeface="宋体" panose="02010600030101010101" pitchFamily="2" charset="-122"/>
                <a:ea typeface="宋体" panose="02010600030101010101" pitchFamily="2" charset="-122"/>
                <a:cs typeface="宋体" panose="02010600030101010101" pitchFamily="2" charset="-122"/>
              </a:rPr>
              <a:t>v</a:t>
            </a:r>
            <a:r>
              <a:rPr lang="zh-CN" altLang="en-US" sz="1000">
                <a:latin typeface="宋体" panose="02010600030101010101" pitchFamily="2" charset="-122"/>
                <a:ea typeface="宋体" panose="02010600030101010101" pitchFamily="2" charset="-122"/>
                <a:cs typeface="宋体" panose="02010600030101010101" pitchFamily="2" charset="-122"/>
              </a:rPr>
              <a:t>偏离真实值</a:t>
            </a:r>
            <a:r>
              <a:rPr lang="en-US" altLang="zh-CN" sz="1000" b="1">
                <a:latin typeface="宋体" panose="02010600030101010101" pitchFamily="2" charset="-122"/>
                <a:ea typeface="宋体" panose="02010600030101010101" pitchFamily="2" charset="-122"/>
                <a:cs typeface="宋体" panose="02010600030101010101" pitchFamily="2" charset="-122"/>
              </a:rPr>
              <a:t>y</a:t>
            </a:r>
            <a:r>
              <a:rPr lang="zh-CN" altLang="en-US" sz="1000">
                <a:latin typeface="宋体" panose="02010600030101010101" pitchFamily="2" charset="-122"/>
                <a:ea typeface="宋体" panose="02010600030101010101" pitchFamily="2" charset="-122"/>
                <a:cs typeface="宋体" panose="02010600030101010101" pitchFamily="2" charset="-122"/>
              </a:rPr>
              <a:t>，从而可能导致控制系统出错。卡尔曼滤波可以在一定程度上消除这种干扰的</a:t>
            </a:r>
            <a:r>
              <a:rPr lang="zh-CN" altLang="en-US" sz="1000">
                <a:latin typeface="宋体" panose="02010600030101010101" pitchFamily="2" charset="-122"/>
                <a:ea typeface="宋体" panose="02010600030101010101" pitchFamily="2" charset="-122"/>
                <a:cs typeface="宋体" panose="02010600030101010101" pitchFamily="2" charset="-122"/>
              </a:rPr>
              <a:t>影响：</a:t>
            </a:r>
            <a:endParaRPr lang="zh-CN" altLang="en-US" sz="1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61" name="对象 60">
            <a:hlinkClick r:id="" action="ppaction://ole?verb="/>
          </p:cNvPr>
          <p:cNvGraphicFramePr>
            <a:graphicFrameLocks noChangeAspect="1"/>
          </p:cNvGraphicFramePr>
          <p:nvPr/>
        </p:nvGraphicFramePr>
        <p:xfrm>
          <a:off x="696278" y="3179445"/>
          <a:ext cx="5852795" cy="194945"/>
        </p:xfrm>
        <a:graphic>
          <a:graphicData uri="http://schemas.openxmlformats.org/presentationml/2006/ole">
            <mc:AlternateContent xmlns:mc="http://schemas.openxmlformats.org/markup-compatibility/2006">
              <mc:Choice xmlns:v="urn:schemas-microsoft-com:vml" Requires="v">
                <p:oleObj spid="_x0000_s62" name="" r:id="rId38" imgW="6921500" imgH="228600" progId="Equation.KSEE3">
                  <p:embed/>
                </p:oleObj>
              </mc:Choice>
              <mc:Fallback>
                <p:oleObj name="" r:id="rId38" imgW="6921500" imgH="228600" progId="Equation.KSEE3">
                  <p:embed/>
                  <p:pic>
                    <p:nvPicPr>
                      <p:cNvPr id="0" name="图片 1024"/>
                      <p:cNvPicPr/>
                      <p:nvPr/>
                    </p:nvPicPr>
                    <p:blipFill>
                      <a:blip r:embed="rId39"/>
                      <a:stretch>
                        <a:fillRect/>
                      </a:stretch>
                    </p:blipFill>
                    <p:spPr>
                      <a:xfrm>
                        <a:off x="696278" y="3179445"/>
                        <a:ext cx="5852795" cy="194945"/>
                      </a:xfrm>
                      <a:prstGeom prst="rect">
                        <a:avLst/>
                      </a:prstGeom>
                    </p:spPr>
                  </p:pic>
                </p:oleObj>
              </mc:Fallback>
            </mc:AlternateContent>
          </a:graphicData>
        </a:graphic>
      </p:graphicFrame>
      <p:graphicFrame>
        <p:nvGraphicFramePr>
          <p:cNvPr id="64" name="对象 63">
            <a:hlinkClick r:id="" action="ppaction://ole?verb="/>
          </p:cNvPr>
          <p:cNvGraphicFramePr>
            <a:graphicFrameLocks noChangeAspect="1"/>
          </p:cNvGraphicFramePr>
          <p:nvPr/>
        </p:nvGraphicFramePr>
        <p:xfrm>
          <a:off x="6234430" y="2411730"/>
          <a:ext cx="692150" cy="147955"/>
        </p:xfrm>
        <a:graphic>
          <a:graphicData uri="http://schemas.openxmlformats.org/presentationml/2006/ole">
            <mc:AlternateContent xmlns:mc="http://schemas.openxmlformats.org/markup-compatibility/2006">
              <mc:Choice xmlns:v="urn:schemas-microsoft-com:vml" Requires="v">
                <p:oleObj spid="_x0000_s65" name="" r:id="rId40" imgW="952500" imgH="203200" progId="Equation.KSEE3">
                  <p:embed/>
                </p:oleObj>
              </mc:Choice>
              <mc:Fallback>
                <p:oleObj name="" r:id="rId40" imgW="952500" imgH="203200" progId="Equation.KSEE3">
                  <p:embed/>
                  <p:pic>
                    <p:nvPicPr>
                      <p:cNvPr id="0" name="图片 1024"/>
                      <p:cNvPicPr/>
                      <p:nvPr/>
                    </p:nvPicPr>
                    <p:blipFill>
                      <a:blip r:embed="rId41"/>
                      <a:stretch>
                        <a:fillRect/>
                      </a:stretch>
                    </p:blipFill>
                    <p:spPr>
                      <a:xfrm>
                        <a:off x="6234430" y="2411730"/>
                        <a:ext cx="692150" cy="147955"/>
                      </a:xfrm>
                      <a:prstGeom prst="rect">
                        <a:avLst/>
                      </a:prstGeom>
                    </p:spPr>
                  </p:pic>
                </p:oleObj>
              </mc:Fallback>
            </mc:AlternateContent>
          </a:graphicData>
        </a:graphic>
      </p:graphicFrame>
      <p:sp>
        <p:nvSpPr>
          <p:cNvPr id="66" name="矩形 65"/>
          <p:cNvSpPr/>
          <p:nvPr/>
        </p:nvSpPr>
        <p:spPr>
          <a:xfrm>
            <a:off x="2618105" y="3687445"/>
            <a:ext cx="4822190" cy="2361565"/>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7" name="文本框 66"/>
          <p:cNvSpPr txBox="1"/>
          <p:nvPr/>
        </p:nvSpPr>
        <p:spPr>
          <a:xfrm>
            <a:off x="3782060" y="1436370"/>
            <a:ext cx="1939925" cy="245110"/>
          </a:xfrm>
          <a:prstGeom prst="rect">
            <a:avLst/>
          </a:prstGeom>
          <a:noFill/>
        </p:spPr>
        <p:txBody>
          <a:bodyPr wrap="square" rtlCol="0">
            <a:spAutoFit/>
          </a:bodyPr>
          <a:p>
            <a:r>
              <a:rPr lang="zh-CN" altLang="en-US" sz="1000"/>
              <a:t>控制系统的状态</a:t>
            </a:r>
            <a:r>
              <a:rPr lang="zh-CN" altLang="en-US" sz="1000"/>
              <a:t>方程：</a:t>
            </a:r>
            <a:endParaRPr lang="zh-CN" altLang="en-US" sz="1000"/>
          </a:p>
        </p:txBody>
      </p:sp>
      <p:sp>
        <p:nvSpPr>
          <p:cNvPr id="69" name="文本框 68"/>
          <p:cNvSpPr txBox="1"/>
          <p:nvPr/>
        </p:nvSpPr>
        <p:spPr>
          <a:xfrm>
            <a:off x="2623820" y="3676650"/>
            <a:ext cx="1939925" cy="245110"/>
          </a:xfrm>
          <a:prstGeom prst="rect">
            <a:avLst/>
          </a:prstGeom>
          <a:noFill/>
        </p:spPr>
        <p:txBody>
          <a:bodyPr wrap="square" rtlCol="0">
            <a:spAutoFit/>
          </a:bodyPr>
          <a:p>
            <a:r>
              <a:rPr lang="zh-CN" altLang="en-US" sz="1000"/>
              <a:t>卡尔曼</a:t>
            </a:r>
            <a:r>
              <a:rPr lang="zh-CN" altLang="en-US" sz="1000"/>
              <a:t>滤波器：</a:t>
            </a:r>
            <a:endParaRPr lang="zh-CN" altLang="en-US" sz="1000"/>
          </a:p>
        </p:txBody>
      </p:sp>
      <p:cxnSp>
        <p:nvCxnSpPr>
          <p:cNvPr id="70" name="直接箭头连接符 69"/>
          <p:cNvCxnSpPr/>
          <p:nvPr/>
        </p:nvCxnSpPr>
        <p:spPr>
          <a:xfrm flipV="1">
            <a:off x="1946275" y="5013325"/>
            <a:ext cx="67183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1" name="直接箭头连接符 70"/>
          <p:cNvCxnSpPr/>
          <p:nvPr/>
        </p:nvCxnSpPr>
        <p:spPr>
          <a:xfrm flipV="1">
            <a:off x="1946275" y="4293235"/>
            <a:ext cx="67183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72" name="对象 71">
            <a:hlinkClick r:id="" action="ppaction://ole?verb="/>
          </p:cNvPr>
          <p:cNvGraphicFramePr>
            <a:graphicFrameLocks noChangeAspect="1"/>
          </p:cNvGraphicFramePr>
          <p:nvPr/>
        </p:nvGraphicFramePr>
        <p:xfrm>
          <a:off x="1735138" y="4164648"/>
          <a:ext cx="207010" cy="237490"/>
        </p:xfrm>
        <a:graphic>
          <a:graphicData uri="http://schemas.openxmlformats.org/presentationml/2006/ole">
            <mc:AlternateContent xmlns:mc="http://schemas.openxmlformats.org/markup-compatibility/2006">
              <mc:Choice xmlns:v="urn:schemas-microsoft-com:vml" Requires="v">
                <p:oleObj spid="_x0000_s73" name="" r:id="rId42" imgW="190500" imgH="215900" progId="Equation.KSEE3">
                  <p:embed/>
                </p:oleObj>
              </mc:Choice>
              <mc:Fallback>
                <p:oleObj name="" r:id="rId42" imgW="190500" imgH="215900" progId="Equation.KSEE3">
                  <p:embed/>
                  <p:pic>
                    <p:nvPicPr>
                      <p:cNvPr id="0" name="图片 1024"/>
                      <p:cNvPicPr/>
                      <p:nvPr/>
                    </p:nvPicPr>
                    <p:blipFill>
                      <a:blip r:embed="rId43"/>
                      <a:stretch>
                        <a:fillRect/>
                      </a:stretch>
                    </p:blipFill>
                    <p:spPr>
                      <a:xfrm>
                        <a:off x="1735138" y="4164648"/>
                        <a:ext cx="207010" cy="237490"/>
                      </a:xfrm>
                      <a:prstGeom prst="rect">
                        <a:avLst/>
                      </a:prstGeom>
                    </p:spPr>
                  </p:pic>
                </p:oleObj>
              </mc:Fallback>
            </mc:AlternateContent>
          </a:graphicData>
        </a:graphic>
      </p:graphicFrame>
      <p:graphicFrame>
        <p:nvGraphicFramePr>
          <p:cNvPr id="74" name="对象 73">
            <a:hlinkClick r:id="" action="ppaction://ole?verb="/>
          </p:cNvPr>
          <p:cNvGraphicFramePr>
            <a:graphicFrameLocks noChangeAspect="1"/>
          </p:cNvGraphicFramePr>
          <p:nvPr/>
        </p:nvGraphicFramePr>
        <p:xfrm>
          <a:off x="1747520" y="4878705"/>
          <a:ext cx="205740" cy="247015"/>
        </p:xfrm>
        <a:graphic>
          <a:graphicData uri="http://schemas.openxmlformats.org/presentationml/2006/ole">
            <mc:AlternateContent xmlns:mc="http://schemas.openxmlformats.org/markup-compatibility/2006">
              <mc:Choice xmlns:v="urn:schemas-microsoft-com:vml" Requires="v">
                <p:oleObj spid="_x0000_s75" name="" r:id="rId44" imgW="190500" imgH="228600" progId="Equation.KSEE3">
                  <p:embed/>
                </p:oleObj>
              </mc:Choice>
              <mc:Fallback>
                <p:oleObj name="" r:id="rId44" imgW="190500" imgH="228600" progId="Equation.KSEE3">
                  <p:embed/>
                  <p:pic>
                    <p:nvPicPr>
                      <p:cNvPr id="0" name="图片 1024"/>
                      <p:cNvPicPr/>
                      <p:nvPr/>
                    </p:nvPicPr>
                    <p:blipFill>
                      <a:blip r:embed="rId45"/>
                      <a:stretch>
                        <a:fillRect/>
                      </a:stretch>
                    </p:blipFill>
                    <p:spPr>
                      <a:xfrm>
                        <a:off x="1747520" y="4878705"/>
                        <a:ext cx="205740" cy="247015"/>
                      </a:xfrm>
                      <a:prstGeom prst="rect">
                        <a:avLst/>
                      </a:prstGeom>
                    </p:spPr>
                  </p:pic>
                </p:oleObj>
              </mc:Fallback>
            </mc:AlternateContent>
          </a:graphicData>
        </a:graphic>
      </p:graphicFrame>
      <p:graphicFrame>
        <p:nvGraphicFramePr>
          <p:cNvPr id="76" name="对象 75">
            <a:hlinkClick r:id="" action="ppaction://ole?verb="/>
          </p:cNvPr>
          <p:cNvGraphicFramePr>
            <a:graphicFrameLocks noChangeAspect="1"/>
          </p:cNvGraphicFramePr>
          <p:nvPr/>
        </p:nvGraphicFramePr>
        <p:xfrm>
          <a:off x="4017645" y="3909060"/>
          <a:ext cx="1863090" cy="292735"/>
        </p:xfrm>
        <a:graphic>
          <a:graphicData uri="http://schemas.openxmlformats.org/presentationml/2006/ole">
            <mc:AlternateContent xmlns:mc="http://schemas.openxmlformats.org/markup-compatibility/2006">
              <mc:Choice xmlns:v="urn:schemas-microsoft-com:vml" Requires="v">
                <p:oleObj spid="_x0000_s77" name="" r:id="rId46" imgW="1473200" imgH="228600" progId="Equation.KSEE3">
                  <p:embed/>
                </p:oleObj>
              </mc:Choice>
              <mc:Fallback>
                <p:oleObj name="" r:id="rId46" imgW="1473200" imgH="228600" progId="Equation.KSEE3">
                  <p:embed/>
                  <p:pic>
                    <p:nvPicPr>
                      <p:cNvPr id="0" name="图片 1024"/>
                      <p:cNvPicPr/>
                      <p:nvPr/>
                    </p:nvPicPr>
                    <p:blipFill>
                      <a:blip r:embed="rId47"/>
                      <a:stretch>
                        <a:fillRect/>
                      </a:stretch>
                    </p:blipFill>
                    <p:spPr>
                      <a:xfrm>
                        <a:off x="4017645" y="3909060"/>
                        <a:ext cx="1863090" cy="292735"/>
                      </a:xfrm>
                      <a:prstGeom prst="rect">
                        <a:avLst/>
                      </a:prstGeom>
                    </p:spPr>
                  </p:pic>
                </p:oleObj>
              </mc:Fallback>
            </mc:AlternateContent>
          </a:graphicData>
        </a:graphic>
      </p:graphicFrame>
      <p:cxnSp>
        <p:nvCxnSpPr>
          <p:cNvPr id="78" name="直接箭头连接符 77"/>
          <p:cNvCxnSpPr/>
          <p:nvPr/>
        </p:nvCxnSpPr>
        <p:spPr>
          <a:xfrm flipV="1">
            <a:off x="7440295" y="4798060"/>
            <a:ext cx="67183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graphicFrame>
        <p:nvGraphicFramePr>
          <p:cNvPr id="79" name="对象 78">
            <a:hlinkClick r:id="" action="ppaction://ole?verb="/>
          </p:cNvPr>
          <p:cNvGraphicFramePr>
            <a:graphicFrameLocks noChangeAspect="1"/>
          </p:cNvGraphicFramePr>
          <p:nvPr/>
        </p:nvGraphicFramePr>
        <p:xfrm>
          <a:off x="8104823" y="4690110"/>
          <a:ext cx="633095" cy="225425"/>
        </p:xfrm>
        <a:graphic>
          <a:graphicData uri="http://schemas.openxmlformats.org/presentationml/2006/ole">
            <mc:AlternateContent xmlns:mc="http://schemas.openxmlformats.org/markup-compatibility/2006">
              <mc:Choice xmlns:v="urn:schemas-microsoft-com:vml" Requires="v">
                <p:oleObj spid="_x0000_s80" name="" r:id="rId48" imgW="609600" imgH="215900" progId="Equation.KSEE3">
                  <p:embed/>
                </p:oleObj>
              </mc:Choice>
              <mc:Fallback>
                <p:oleObj name="" r:id="rId48" imgW="609600" imgH="215900" progId="Equation.KSEE3">
                  <p:embed/>
                  <p:pic>
                    <p:nvPicPr>
                      <p:cNvPr id="0" name="图片 1024"/>
                      <p:cNvPicPr/>
                      <p:nvPr/>
                    </p:nvPicPr>
                    <p:blipFill>
                      <a:blip r:embed="rId49"/>
                      <a:stretch>
                        <a:fillRect/>
                      </a:stretch>
                    </p:blipFill>
                    <p:spPr>
                      <a:xfrm>
                        <a:off x="8104823" y="4690110"/>
                        <a:ext cx="633095" cy="225425"/>
                      </a:xfrm>
                      <a:prstGeom prst="rect">
                        <a:avLst/>
                      </a:prstGeom>
                    </p:spPr>
                  </p:pic>
                </p:oleObj>
              </mc:Fallback>
            </mc:AlternateContent>
          </a:graphicData>
        </a:graphic>
      </p:graphicFrame>
      <p:graphicFrame>
        <p:nvGraphicFramePr>
          <p:cNvPr id="81" name="对象 80">
            <a:hlinkClick r:id="" action="ppaction://ole?verb="/>
          </p:cNvPr>
          <p:cNvGraphicFramePr>
            <a:graphicFrameLocks noChangeAspect="1"/>
          </p:cNvGraphicFramePr>
          <p:nvPr/>
        </p:nvGraphicFramePr>
        <p:xfrm>
          <a:off x="1506220" y="4367530"/>
          <a:ext cx="728980" cy="154305"/>
        </p:xfrm>
        <a:graphic>
          <a:graphicData uri="http://schemas.openxmlformats.org/presentationml/2006/ole">
            <mc:AlternateContent xmlns:mc="http://schemas.openxmlformats.org/markup-compatibility/2006">
              <mc:Choice xmlns:v="urn:schemas-microsoft-com:vml" Requires="v">
                <p:oleObj spid="_x0000_s82" name="" r:id="rId50" imgW="965200" imgH="203200" progId="Equation.KSEE3">
                  <p:embed/>
                </p:oleObj>
              </mc:Choice>
              <mc:Fallback>
                <p:oleObj name="" r:id="rId50" imgW="965200" imgH="203200" progId="Equation.KSEE3">
                  <p:embed/>
                  <p:pic>
                    <p:nvPicPr>
                      <p:cNvPr id="0" name="图片 1024"/>
                      <p:cNvPicPr/>
                      <p:nvPr/>
                    </p:nvPicPr>
                    <p:blipFill>
                      <a:blip r:embed="rId19"/>
                      <a:stretch>
                        <a:fillRect/>
                      </a:stretch>
                    </p:blipFill>
                    <p:spPr>
                      <a:xfrm>
                        <a:off x="1506220" y="4367530"/>
                        <a:ext cx="728980" cy="154305"/>
                      </a:xfrm>
                      <a:prstGeom prst="rect">
                        <a:avLst/>
                      </a:prstGeom>
                    </p:spPr>
                  </p:pic>
                </p:oleObj>
              </mc:Fallback>
            </mc:AlternateContent>
          </a:graphicData>
        </a:graphic>
      </p:graphicFrame>
      <p:graphicFrame>
        <p:nvGraphicFramePr>
          <p:cNvPr id="83" name="对象 82">
            <a:hlinkClick r:id="" action="ppaction://ole?verb="/>
          </p:cNvPr>
          <p:cNvGraphicFramePr>
            <a:graphicFrameLocks noChangeAspect="1"/>
          </p:cNvGraphicFramePr>
          <p:nvPr/>
        </p:nvGraphicFramePr>
        <p:xfrm>
          <a:off x="1479550" y="5120640"/>
          <a:ext cx="807085" cy="148590"/>
        </p:xfrm>
        <a:graphic>
          <a:graphicData uri="http://schemas.openxmlformats.org/presentationml/2006/ole">
            <mc:AlternateContent xmlns:mc="http://schemas.openxmlformats.org/markup-compatibility/2006">
              <mc:Choice xmlns:v="urn:schemas-microsoft-com:vml" Requires="v">
                <p:oleObj spid="_x0000_s84" name="" r:id="rId51" imgW="1104900" imgH="203200" progId="Equation.KSEE3">
                  <p:embed/>
                </p:oleObj>
              </mc:Choice>
              <mc:Fallback>
                <p:oleObj name="" r:id="rId51" imgW="1104900" imgH="203200" progId="Equation.KSEE3">
                  <p:embed/>
                  <p:pic>
                    <p:nvPicPr>
                      <p:cNvPr id="0" name="图片 1024"/>
                      <p:cNvPicPr/>
                      <p:nvPr/>
                    </p:nvPicPr>
                    <p:blipFill>
                      <a:blip r:embed="rId25"/>
                      <a:stretch>
                        <a:fillRect/>
                      </a:stretch>
                    </p:blipFill>
                    <p:spPr>
                      <a:xfrm>
                        <a:off x="1479550" y="5120640"/>
                        <a:ext cx="807085" cy="148590"/>
                      </a:xfrm>
                      <a:prstGeom prst="rect">
                        <a:avLst/>
                      </a:prstGeom>
                    </p:spPr>
                  </p:pic>
                </p:oleObj>
              </mc:Fallback>
            </mc:AlternateContent>
          </a:graphicData>
        </a:graphic>
      </p:graphicFrame>
      <p:graphicFrame>
        <p:nvGraphicFramePr>
          <p:cNvPr id="85" name="对象 84">
            <a:hlinkClick r:id="" action="ppaction://ole?verb="/>
          </p:cNvPr>
          <p:cNvGraphicFramePr>
            <a:graphicFrameLocks noChangeAspect="1"/>
          </p:cNvGraphicFramePr>
          <p:nvPr/>
        </p:nvGraphicFramePr>
        <p:xfrm>
          <a:off x="8068945" y="4921885"/>
          <a:ext cx="705485" cy="148590"/>
        </p:xfrm>
        <a:graphic>
          <a:graphicData uri="http://schemas.openxmlformats.org/presentationml/2006/ole">
            <mc:AlternateContent xmlns:mc="http://schemas.openxmlformats.org/markup-compatibility/2006">
              <mc:Choice xmlns:v="urn:schemas-microsoft-com:vml" Requires="v">
                <p:oleObj spid="_x0000_s86" name="" r:id="rId52" imgW="965200" imgH="203200" progId="Equation.KSEE3">
                  <p:embed/>
                </p:oleObj>
              </mc:Choice>
              <mc:Fallback>
                <p:oleObj name="" r:id="rId52" imgW="965200" imgH="203200" progId="Equation.KSEE3">
                  <p:embed/>
                  <p:pic>
                    <p:nvPicPr>
                      <p:cNvPr id="0" name="图片 1024"/>
                      <p:cNvPicPr/>
                      <p:nvPr/>
                    </p:nvPicPr>
                    <p:blipFill>
                      <a:blip r:embed="rId53"/>
                      <a:stretch>
                        <a:fillRect/>
                      </a:stretch>
                    </p:blipFill>
                    <p:spPr>
                      <a:xfrm>
                        <a:off x="8068945" y="4921885"/>
                        <a:ext cx="705485" cy="148590"/>
                      </a:xfrm>
                      <a:prstGeom prst="rect">
                        <a:avLst/>
                      </a:prstGeom>
                    </p:spPr>
                  </p:pic>
                </p:oleObj>
              </mc:Fallback>
            </mc:AlternateContent>
          </a:graphicData>
        </a:graphic>
      </p:graphicFrame>
      <p:graphicFrame>
        <p:nvGraphicFramePr>
          <p:cNvPr id="87" name="对象 86">
            <a:hlinkClick r:id="" action="ppaction://ole?verb="/>
          </p:cNvPr>
          <p:cNvGraphicFramePr>
            <a:graphicFrameLocks noChangeAspect="1"/>
          </p:cNvGraphicFramePr>
          <p:nvPr/>
        </p:nvGraphicFramePr>
        <p:xfrm>
          <a:off x="3660140" y="4184968"/>
          <a:ext cx="597535" cy="314960"/>
        </p:xfrm>
        <a:graphic>
          <a:graphicData uri="http://schemas.openxmlformats.org/presentationml/2006/ole">
            <mc:AlternateContent xmlns:mc="http://schemas.openxmlformats.org/markup-compatibility/2006">
              <mc:Choice xmlns:v="urn:schemas-microsoft-com:vml" Requires="v">
                <p:oleObj spid="_x0000_s88" name="" r:id="rId54" imgW="800100" imgH="431800" progId="Equation.KSEE3">
                  <p:embed/>
                </p:oleObj>
              </mc:Choice>
              <mc:Fallback>
                <p:oleObj name="" r:id="rId54" imgW="800100" imgH="431800" progId="Equation.KSEE3">
                  <p:embed/>
                  <p:pic>
                    <p:nvPicPr>
                      <p:cNvPr id="0" name="图片 1024"/>
                      <p:cNvPicPr/>
                      <p:nvPr/>
                    </p:nvPicPr>
                    <p:blipFill>
                      <a:blip r:embed="rId55"/>
                      <a:stretch>
                        <a:fillRect/>
                      </a:stretch>
                    </p:blipFill>
                    <p:spPr>
                      <a:xfrm>
                        <a:off x="3660140" y="4184968"/>
                        <a:ext cx="597535" cy="314960"/>
                      </a:xfrm>
                      <a:prstGeom prst="rect">
                        <a:avLst/>
                      </a:prstGeom>
                    </p:spPr>
                  </p:pic>
                </p:oleObj>
              </mc:Fallback>
            </mc:AlternateContent>
          </a:graphicData>
        </a:graphic>
      </p:graphicFrame>
      <p:graphicFrame>
        <p:nvGraphicFramePr>
          <p:cNvPr id="90" name="对象 89">
            <a:hlinkClick r:id="" action="ppaction://ole?verb="/>
          </p:cNvPr>
          <p:cNvGraphicFramePr>
            <a:graphicFrameLocks noChangeAspect="1"/>
          </p:cNvGraphicFramePr>
          <p:nvPr/>
        </p:nvGraphicFramePr>
        <p:xfrm>
          <a:off x="2992438" y="4764406"/>
          <a:ext cx="1397635" cy="292735"/>
        </p:xfrm>
        <a:graphic>
          <a:graphicData uri="http://schemas.openxmlformats.org/presentationml/2006/ole">
            <mc:AlternateContent xmlns:mc="http://schemas.openxmlformats.org/markup-compatibility/2006">
              <mc:Choice xmlns:v="urn:schemas-microsoft-com:vml" Requires="v">
                <p:oleObj spid="_x0000_s91" name="" r:id="rId56" imgW="1104900" imgH="228600" progId="Equation.KSEE3">
                  <p:embed/>
                </p:oleObj>
              </mc:Choice>
              <mc:Fallback>
                <p:oleObj name="" r:id="rId56" imgW="1104900" imgH="228600" progId="Equation.KSEE3">
                  <p:embed/>
                  <p:pic>
                    <p:nvPicPr>
                      <p:cNvPr id="0" name="图片 1024"/>
                      <p:cNvPicPr/>
                      <p:nvPr/>
                    </p:nvPicPr>
                    <p:blipFill>
                      <a:blip r:embed="rId57"/>
                      <a:stretch>
                        <a:fillRect/>
                      </a:stretch>
                    </p:blipFill>
                    <p:spPr>
                      <a:xfrm>
                        <a:off x="2992438" y="4764406"/>
                        <a:ext cx="1397635" cy="292735"/>
                      </a:xfrm>
                      <a:prstGeom prst="rect">
                        <a:avLst/>
                      </a:prstGeom>
                    </p:spPr>
                  </p:pic>
                </p:oleObj>
              </mc:Fallback>
            </mc:AlternateContent>
          </a:graphicData>
        </a:graphic>
      </p:graphicFrame>
      <p:graphicFrame>
        <p:nvGraphicFramePr>
          <p:cNvPr id="92" name="对象 91">
            <a:hlinkClick r:id="" action="ppaction://ole?verb="/>
          </p:cNvPr>
          <p:cNvGraphicFramePr>
            <a:graphicFrameLocks noChangeAspect="1"/>
          </p:cNvGraphicFramePr>
          <p:nvPr/>
        </p:nvGraphicFramePr>
        <p:xfrm>
          <a:off x="2850515" y="5056823"/>
          <a:ext cx="597535" cy="314960"/>
        </p:xfrm>
        <a:graphic>
          <a:graphicData uri="http://schemas.openxmlformats.org/presentationml/2006/ole">
            <mc:AlternateContent xmlns:mc="http://schemas.openxmlformats.org/markup-compatibility/2006">
              <mc:Choice xmlns:v="urn:schemas-microsoft-com:vml" Requires="v">
                <p:oleObj spid="_x0000_s93" name="" r:id="rId58" imgW="800100" imgH="431800" progId="Equation.KSEE3">
                  <p:embed/>
                </p:oleObj>
              </mc:Choice>
              <mc:Fallback>
                <p:oleObj name="" r:id="rId58" imgW="800100" imgH="431800" progId="Equation.KSEE3">
                  <p:embed/>
                  <p:pic>
                    <p:nvPicPr>
                      <p:cNvPr id="0" name="图片 1024"/>
                      <p:cNvPicPr/>
                      <p:nvPr/>
                    </p:nvPicPr>
                    <p:blipFill>
                      <a:blip r:embed="rId59"/>
                      <a:stretch>
                        <a:fillRect/>
                      </a:stretch>
                    </p:blipFill>
                    <p:spPr>
                      <a:xfrm>
                        <a:off x="2850515" y="5056823"/>
                        <a:ext cx="597535" cy="314960"/>
                      </a:xfrm>
                      <a:prstGeom prst="rect">
                        <a:avLst/>
                      </a:prstGeom>
                    </p:spPr>
                  </p:pic>
                </p:oleObj>
              </mc:Fallback>
            </mc:AlternateContent>
          </a:graphicData>
        </a:graphic>
      </p:graphicFrame>
      <p:cxnSp>
        <p:nvCxnSpPr>
          <p:cNvPr id="94" name="直接箭头连接符 93"/>
          <p:cNvCxnSpPr/>
          <p:nvPr/>
        </p:nvCxnSpPr>
        <p:spPr>
          <a:xfrm flipH="1" flipV="1">
            <a:off x="4898390" y="4178935"/>
            <a:ext cx="139700" cy="38417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95" name="对象 94">
            <a:hlinkClick r:id="" action="ppaction://ole?verb="/>
          </p:cNvPr>
          <p:cNvGraphicFramePr>
            <a:graphicFrameLocks noChangeAspect="1"/>
          </p:cNvGraphicFramePr>
          <p:nvPr/>
        </p:nvGraphicFramePr>
        <p:xfrm>
          <a:off x="4931410" y="4374833"/>
          <a:ext cx="1430020" cy="585470"/>
        </p:xfrm>
        <a:graphic>
          <a:graphicData uri="http://schemas.openxmlformats.org/presentationml/2006/ole">
            <mc:AlternateContent xmlns:mc="http://schemas.openxmlformats.org/markup-compatibility/2006">
              <mc:Choice xmlns:v="urn:schemas-microsoft-com:vml" Requires="v">
                <p:oleObj spid="_x0000_s96" name="" r:id="rId60" imgW="1130300" imgH="457200" progId="Equation.KSEE3">
                  <p:embed/>
                </p:oleObj>
              </mc:Choice>
              <mc:Fallback>
                <p:oleObj name="" r:id="rId60" imgW="1130300" imgH="457200" progId="Equation.KSEE3">
                  <p:embed/>
                  <p:pic>
                    <p:nvPicPr>
                      <p:cNvPr id="0" name="图片 1024"/>
                      <p:cNvPicPr/>
                      <p:nvPr/>
                    </p:nvPicPr>
                    <p:blipFill>
                      <a:blip r:embed="rId61"/>
                      <a:stretch>
                        <a:fillRect/>
                      </a:stretch>
                    </p:blipFill>
                    <p:spPr>
                      <a:xfrm>
                        <a:off x="4931410" y="4374833"/>
                        <a:ext cx="1430020" cy="585470"/>
                      </a:xfrm>
                      <a:prstGeom prst="rect">
                        <a:avLst/>
                      </a:prstGeom>
                    </p:spPr>
                  </p:pic>
                </p:oleObj>
              </mc:Fallback>
            </mc:AlternateContent>
          </a:graphicData>
        </a:graphic>
      </p:graphicFrame>
      <p:graphicFrame>
        <p:nvGraphicFramePr>
          <p:cNvPr id="97" name="对象 96">
            <a:hlinkClick r:id="" action="ppaction://ole?verb="/>
          </p:cNvPr>
          <p:cNvGraphicFramePr>
            <a:graphicFrameLocks noChangeAspect="1"/>
          </p:cNvGraphicFramePr>
          <p:nvPr/>
        </p:nvGraphicFramePr>
        <p:xfrm>
          <a:off x="5263515" y="5159376"/>
          <a:ext cx="1478280" cy="292735"/>
        </p:xfrm>
        <a:graphic>
          <a:graphicData uri="http://schemas.openxmlformats.org/presentationml/2006/ole">
            <mc:AlternateContent xmlns:mc="http://schemas.openxmlformats.org/markup-compatibility/2006">
              <mc:Choice xmlns:v="urn:schemas-microsoft-com:vml" Requires="v">
                <p:oleObj spid="_x0000_s98" name="" r:id="rId62" imgW="1168400" imgH="228600" progId="Equation.KSEE3">
                  <p:embed/>
                </p:oleObj>
              </mc:Choice>
              <mc:Fallback>
                <p:oleObj name="" r:id="rId62" imgW="1168400" imgH="228600" progId="Equation.KSEE3">
                  <p:embed/>
                  <p:pic>
                    <p:nvPicPr>
                      <p:cNvPr id="0" name="图片 1024"/>
                      <p:cNvPicPr/>
                      <p:nvPr/>
                    </p:nvPicPr>
                    <p:blipFill>
                      <a:blip r:embed="rId63"/>
                      <a:stretch>
                        <a:fillRect/>
                      </a:stretch>
                    </p:blipFill>
                    <p:spPr>
                      <a:xfrm>
                        <a:off x="5263515" y="5159376"/>
                        <a:ext cx="1478280" cy="292735"/>
                      </a:xfrm>
                      <a:prstGeom prst="rect">
                        <a:avLst/>
                      </a:prstGeom>
                    </p:spPr>
                  </p:pic>
                </p:oleObj>
              </mc:Fallback>
            </mc:AlternateContent>
          </a:graphicData>
        </a:graphic>
      </p:graphicFrame>
      <p:cxnSp>
        <p:nvCxnSpPr>
          <p:cNvPr id="99" name="直接箭头连接符 98"/>
          <p:cNvCxnSpPr/>
          <p:nvPr/>
        </p:nvCxnSpPr>
        <p:spPr>
          <a:xfrm flipV="1">
            <a:off x="5643245" y="4930140"/>
            <a:ext cx="3175" cy="30035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00" name="对象 99">
            <a:hlinkClick r:id="" action="ppaction://ole?verb="/>
          </p:cNvPr>
          <p:cNvGraphicFramePr>
            <a:graphicFrameLocks noChangeAspect="1"/>
          </p:cNvGraphicFramePr>
          <p:nvPr/>
        </p:nvGraphicFramePr>
        <p:xfrm>
          <a:off x="4879658" y="5429251"/>
          <a:ext cx="815340" cy="167005"/>
        </p:xfrm>
        <a:graphic>
          <a:graphicData uri="http://schemas.openxmlformats.org/presentationml/2006/ole">
            <mc:AlternateContent xmlns:mc="http://schemas.openxmlformats.org/markup-compatibility/2006">
              <mc:Choice xmlns:v="urn:schemas-microsoft-com:vml" Requires="v">
                <p:oleObj spid="_x0000_s101" name="" r:id="rId64" imgW="1091565" imgH="228600" progId="Equation.KSEE3">
                  <p:embed/>
                </p:oleObj>
              </mc:Choice>
              <mc:Fallback>
                <p:oleObj name="" r:id="rId64" imgW="1091565" imgH="228600" progId="Equation.KSEE3">
                  <p:embed/>
                  <p:pic>
                    <p:nvPicPr>
                      <p:cNvPr id="0" name="图片 1024"/>
                      <p:cNvPicPr/>
                      <p:nvPr/>
                    </p:nvPicPr>
                    <p:blipFill>
                      <a:blip r:embed="rId65"/>
                      <a:stretch>
                        <a:fillRect/>
                      </a:stretch>
                    </p:blipFill>
                    <p:spPr>
                      <a:xfrm>
                        <a:off x="4879658" y="5429251"/>
                        <a:ext cx="815340" cy="167005"/>
                      </a:xfrm>
                      <a:prstGeom prst="rect">
                        <a:avLst/>
                      </a:prstGeom>
                    </p:spPr>
                  </p:pic>
                </p:oleObj>
              </mc:Fallback>
            </mc:AlternateContent>
          </a:graphicData>
        </a:graphic>
      </p:graphicFrame>
      <p:cxnSp>
        <p:nvCxnSpPr>
          <p:cNvPr id="102" name="直接箭头连接符 101"/>
          <p:cNvCxnSpPr/>
          <p:nvPr/>
        </p:nvCxnSpPr>
        <p:spPr>
          <a:xfrm flipV="1">
            <a:off x="5965825" y="5444490"/>
            <a:ext cx="0" cy="24765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03" name="对象 102">
            <a:hlinkClick r:id="" action="ppaction://ole?verb="/>
          </p:cNvPr>
          <p:cNvGraphicFramePr>
            <a:graphicFrameLocks noChangeAspect="1"/>
          </p:cNvGraphicFramePr>
          <p:nvPr/>
        </p:nvGraphicFramePr>
        <p:xfrm>
          <a:off x="5240020" y="5688330"/>
          <a:ext cx="1451610" cy="242570"/>
        </p:xfrm>
        <a:graphic>
          <a:graphicData uri="http://schemas.openxmlformats.org/presentationml/2006/ole">
            <mc:AlternateContent xmlns:mc="http://schemas.openxmlformats.org/markup-compatibility/2006">
              <mc:Choice xmlns:v="urn:schemas-microsoft-com:vml" Requires="v">
                <p:oleObj spid="_x0000_s104" name="" r:id="rId66" imgW="1384300" imgH="228600" progId="Equation.KSEE3">
                  <p:embed/>
                </p:oleObj>
              </mc:Choice>
              <mc:Fallback>
                <p:oleObj name="" r:id="rId66" imgW="1384300" imgH="228600" progId="Equation.KSEE3">
                  <p:embed/>
                  <p:pic>
                    <p:nvPicPr>
                      <p:cNvPr id="0" name="图片 1024"/>
                      <p:cNvPicPr/>
                      <p:nvPr/>
                    </p:nvPicPr>
                    <p:blipFill>
                      <a:blip r:embed="rId67"/>
                      <a:stretch>
                        <a:fillRect/>
                      </a:stretch>
                    </p:blipFill>
                    <p:spPr>
                      <a:xfrm>
                        <a:off x="5240020" y="5688330"/>
                        <a:ext cx="1451610" cy="242570"/>
                      </a:xfrm>
                      <a:prstGeom prst="rect">
                        <a:avLst/>
                      </a:prstGeom>
                    </p:spPr>
                  </p:pic>
                </p:oleObj>
              </mc:Fallback>
            </mc:AlternateContent>
          </a:graphicData>
        </a:graphic>
      </p:graphicFrame>
      <p:graphicFrame>
        <p:nvGraphicFramePr>
          <p:cNvPr id="107" name="对象 106">
            <a:hlinkClick r:id="" action="ppaction://ole?verb="/>
          </p:cNvPr>
          <p:cNvGraphicFramePr>
            <a:graphicFrameLocks noChangeAspect="1"/>
          </p:cNvGraphicFramePr>
          <p:nvPr/>
        </p:nvGraphicFramePr>
        <p:xfrm>
          <a:off x="4857116" y="4762184"/>
          <a:ext cx="484505" cy="316230"/>
        </p:xfrm>
        <a:graphic>
          <a:graphicData uri="http://schemas.openxmlformats.org/presentationml/2006/ole">
            <mc:AlternateContent xmlns:mc="http://schemas.openxmlformats.org/markup-compatibility/2006">
              <mc:Choice xmlns:v="urn:schemas-microsoft-com:vml" Requires="v">
                <p:oleObj spid="_x0000_s108" name="" r:id="rId68" imgW="647700" imgH="431800" progId="Equation.KSEE3">
                  <p:embed/>
                </p:oleObj>
              </mc:Choice>
              <mc:Fallback>
                <p:oleObj name="" r:id="rId68" imgW="647700" imgH="431800" progId="Equation.KSEE3">
                  <p:embed/>
                  <p:pic>
                    <p:nvPicPr>
                      <p:cNvPr id="0" name="图片 1024"/>
                      <p:cNvPicPr/>
                      <p:nvPr/>
                    </p:nvPicPr>
                    <p:blipFill>
                      <a:blip r:embed="rId69"/>
                      <a:stretch>
                        <a:fillRect/>
                      </a:stretch>
                    </p:blipFill>
                    <p:spPr>
                      <a:xfrm>
                        <a:off x="4857116" y="4762184"/>
                        <a:ext cx="484505" cy="316230"/>
                      </a:xfrm>
                      <a:prstGeom prst="rect">
                        <a:avLst/>
                      </a:prstGeom>
                    </p:spPr>
                  </p:pic>
                </p:oleObj>
              </mc:Fallback>
            </mc:AlternateContent>
          </a:graphicData>
        </a:graphic>
      </p:graphicFrame>
      <p:graphicFrame>
        <p:nvGraphicFramePr>
          <p:cNvPr id="109" name="对象 108">
            <a:hlinkClick r:id="" action="ppaction://ole?verb="/>
          </p:cNvPr>
          <p:cNvGraphicFramePr>
            <a:graphicFrameLocks noChangeAspect="1"/>
          </p:cNvGraphicFramePr>
          <p:nvPr/>
        </p:nvGraphicFramePr>
        <p:xfrm>
          <a:off x="6691313" y="4614546"/>
          <a:ext cx="598170" cy="315595"/>
        </p:xfrm>
        <a:graphic>
          <a:graphicData uri="http://schemas.openxmlformats.org/presentationml/2006/ole">
            <mc:AlternateContent xmlns:mc="http://schemas.openxmlformats.org/markup-compatibility/2006">
              <mc:Choice xmlns:v="urn:schemas-microsoft-com:vml" Requires="v">
                <p:oleObj spid="_x0000_s110" name="" r:id="rId70" imgW="800100" imgH="431800" progId="Equation.KSEE3">
                  <p:embed/>
                </p:oleObj>
              </mc:Choice>
              <mc:Fallback>
                <p:oleObj name="" r:id="rId70" imgW="800100" imgH="431800" progId="Equation.KSEE3">
                  <p:embed/>
                  <p:pic>
                    <p:nvPicPr>
                      <p:cNvPr id="0" name="图片 1024"/>
                      <p:cNvPicPr/>
                      <p:nvPr/>
                    </p:nvPicPr>
                    <p:blipFill>
                      <a:blip r:embed="rId71"/>
                      <a:stretch>
                        <a:fillRect/>
                      </a:stretch>
                    </p:blipFill>
                    <p:spPr>
                      <a:xfrm>
                        <a:off x="6691313" y="4614546"/>
                        <a:ext cx="598170" cy="315595"/>
                      </a:xfrm>
                      <a:prstGeom prst="rect">
                        <a:avLst/>
                      </a:prstGeom>
                    </p:spPr>
                  </p:pic>
                </p:oleObj>
              </mc:Fallback>
            </mc:AlternateContent>
          </a:graphicData>
        </a:graphic>
      </p:graphicFrame>
      <p:cxnSp>
        <p:nvCxnSpPr>
          <p:cNvPr id="111" name="直接箭头连接符 110"/>
          <p:cNvCxnSpPr/>
          <p:nvPr/>
        </p:nvCxnSpPr>
        <p:spPr>
          <a:xfrm flipH="1">
            <a:off x="6361430" y="4791710"/>
            <a:ext cx="321310" cy="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graphicFrame>
        <p:nvGraphicFramePr>
          <p:cNvPr id="112" name="对象 111">
            <a:hlinkClick r:id="" action="ppaction://ole?verb="/>
          </p:cNvPr>
          <p:cNvGraphicFramePr>
            <a:graphicFrameLocks noChangeAspect="1"/>
          </p:cNvGraphicFramePr>
          <p:nvPr/>
        </p:nvGraphicFramePr>
        <p:xfrm>
          <a:off x="6852603" y="5159376"/>
          <a:ext cx="598170" cy="315595"/>
        </p:xfrm>
        <a:graphic>
          <a:graphicData uri="http://schemas.openxmlformats.org/presentationml/2006/ole">
            <mc:AlternateContent xmlns:mc="http://schemas.openxmlformats.org/markup-compatibility/2006">
              <mc:Choice xmlns:v="urn:schemas-microsoft-com:vml" Requires="v">
                <p:oleObj spid="_x0000_s113" name="" r:id="rId72" imgW="800100" imgH="431800" progId="Equation.KSEE3">
                  <p:embed/>
                </p:oleObj>
              </mc:Choice>
              <mc:Fallback>
                <p:oleObj name="" r:id="rId72" imgW="800100" imgH="431800" progId="Equation.KSEE3">
                  <p:embed/>
                  <p:pic>
                    <p:nvPicPr>
                      <p:cNvPr id="0" name="图片 1024"/>
                      <p:cNvPicPr/>
                      <p:nvPr/>
                    </p:nvPicPr>
                    <p:blipFill>
                      <a:blip r:embed="rId73"/>
                      <a:stretch>
                        <a:fillRect/>
                      </a:stretch>
                    </p:blipFill>
                    <p:spPr>
                      <a:xfrm>
                        <a:off x="6852603" y="5159376"/>
                        <a:ext cx="598170" cy="315595"/>
                      </a:xfrm>
                      <a:prstGeom prst="rect">
                        <a:avLst/>
                      </a:prstGeom>
                    </p:spPr>
                  </p:pic>
                </p:oleObj>
              </mc:Fallback>
            </mc:AlternateContent>
          </a:graphicData>
        </a:graphic>
      </p:graphicFrame>
      <p:cxnSp>
        <p:nvCxnSpPr>
          <p:cNvPr id="114" name="直接箭头连接符 113"/>
          <p:cNvCxnSpPr/>
          <p:nvPr/>
        </p:nvCxnSpPr>
        <p:spPr>
          <a:xfrm flipH="1">
            <a:off x="6734175" y="5302250"/>
            <a:ext cx="115570" cy="3175"/>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15" name="文本框 114"/>
          <p:cNvSpPr txBox="1"/>
          <p:nvPr/>
        </p:nvSpPr>
        <p:spPr>
          <a:xfrm>
            <a:off x="696595" y="6177915"/>
            <a:ext cx="9036050" cy="398780"/>
          </a:xfrm>
          <a:prstGeom prst="rect">
            <a:avLst/>
          </a:prstGeom>
          <a:noFill/>
        </p:spPr>
        <p:txBody>
          <a:bodyPr wrap="square" rtlCol="0">
            <a:spAutoFit/>
          </a:bodyPr>
          <a:p>
            <a:r>
              <a:rPr lang="zh-CN" altLang="en-US" sz="1000">
                <a:latin typeface="宋体" panose="02010600030101010101" pitchFamily="2" charset="-122"/>
                <a:ea typeface="宋体" panose="02010600030101010101" pitchFamily="2" charset="-122"/>
                <a:cs typeface="宋体" panose="02010600030101010101" pitchFamily="2" charset="-122"/>
              </a:rPr>
              <a:t>其中的</a:t>
            </a:r>
            <a:r>
              <a:rPr lang="en-US" altLang="zh-CN" sz="1000" b="1">
                <a:latin typeface="宋体" panose="02010600030101010101" pitchFamily="2" charset="-122"/>
                <a:ea typeface="宋体" panose="02010600030101010101" pitchFamily="2" charset="-122"/>
                <a:cs typeface="宋体" panose="02010600030101010101" pitchFamily="2" charset="-122"/>
              </a:rPr>
              <a:t>R</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Q</a:t>
            </a:r>
            <a:r>
              <a:rPr lang="zh-CN" altLang="en-US" sz="1000">
                <a:latin typeface="宋体" panose="02010600030101010101" pitchFamily="2" charset="-122"/>
                <a:ea typeface="宋体" panose="02010600030101010101" pitchFamily="2" charset="-122"/>
                <a:cs typeface="宋体" panose="02010600030101010101" pitchFamily="2" charset="-122"/>
              </a:rPr>
              <a:t>矩阵是用户可以自定义的参数，表示更相信理论计算值还是更相信测量</a:t>
            </a:r>
            <a:r>
              <a:rPr lang="zh-CN" altLang="en-US" sz="1000">
                <a:latin typeface="宋体" panose="02010600030101010101" pitchFamily="2" charset="-122"/>
                <a:ea typeface="宋体" panose="02010600030101010101" pitchFamily="2" charset="-122"/>
                <a:cs typeface="宋体" panose="02010600030101010101" pitchFamily="2" charset="-122"/>
              </a:rPr>
              <a:t>值。</a:t>
            </a:r>
            <a:endParaRPr lang="zh-CN" altLang="en-US" sz="1000">
              <a:latin typeface="宋体" panose="02010600030101010101" pitchFamily="2" charset="-122"/>
              <a:ea typeface="宋体" panose="02010600030101010101" pitchFamily="2" charset="-122"/>
              <a:cs typeface="宋体" panose="02010600030101010101" pitchFamily="2" charset="-122"/>
            </a:endParaRPr>
          </a:p>
          <a:p>
            <a:r>
              <a:rPr lang="zh-CN" altLang="en-US" sz="1000">
                <a:latin typeface="宋体" panose="02010600030101010101" pitchFamily="2" charset="-122"/>
                <a:ea typeface="宋体" panose="02010600030101010101" pitchFamily="2" charset="-122"/>
                <a:cs typeface="宋体" panose="02010600030101010101" pitchFamily="2" charset="-122"/>
              </a:rPr>
              <a:t>卡尔曼滤波结合了理论计算值和测量值，得到的估计值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会比测量到的值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更接近实际值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，此外还能得到系统内部状态量的估计值</a:t>
            </a:r>
            <a:r>
              <a:rPr lang="en-US" altLang="zh-CN" sz="1000">
                <a:latin typeface="宋体" panose="02010600030101010101" pitchFamily="2" charset="-122"/>
                <a:ea typeface="宋体" panose="02010600030101010101" pitchFamily="2" charset="-122"/>
                <a:cs typeface="宋体" panose="02010600030101010101" pitchFamily="2" charset="-122"/>
              </a:rPr>
              <a:t>  </a:t>
            </a:r>
            <a:r>
              <a:rPr lang="zh-CN" altLang="en-US" sz="1000">
                <a:latin typeface="宋体" panose="02010600030101010101" pitchFamily="2" charset="-122"/>
                <a:ea typeface="宋体" panose="02010600030101010101" pitchFamily="2" charset="-122"/>
                <a:cs typeface="宋体" panose="02010600030101010101" pitchFamily="2" charset="-122"/>
              </a:rPr>
              <a:t>。</a:t>
            </a:r>
            <a:endParaRPr lang="zh-CN" altLang="en-US" sz="1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116" name="对象 115">
            <a:hlinkClick r:id="" action="ppaction://ole?verb="/>
          </p:cNvPr>
          <p:cNvGraphicFramePr>
            <a:graphicFrameLocks noChangeAspect="1"/>
          </p:cNvGraphicFramePr>
          <p:nvPr/>
        </p:nvGraphicFramePr>
        <p:xfrm>
          <a:off x="3840798" y="6365240"/>
          <a:ext cx="154940" cy="175895"/>
        </p:xfrm>
        <a:graphic>
          <a:graphicData uri="http://schemas.openxmlformats.org/presentationml/2006/ole">
            <mc:AlternateContent xmlns:mc="http://schemas.openxmlformats.org/markup-compatibility/2006">
              <mc:Choice xmlns:v="urn:schemas-microsoft-com:vml" Requires="v">
                <p:oleObj spid="_x0000_s117" name="" r:id="rId74" imgW="190500" imgH="215900" progId="Equation.KSEE3">
                  <p:embed/>
                </p:oleObj>
              </mc:Choice>
              <mc:Fallback>
                <p:oleObj name="" r:id="rId74" imgW="190500" imgH="215900" progId="Equation.KSEE3">
                  <p:embed/>
                  <p:pic>
                    <p:nvPicPr>
                      <p:cNvPr id="0" name="图片 1024"/>
                      <p:cNvPicPr/>
                      <p:nvPr/>
                    </p:nvPicPr>
                    <p:blipFill>
                      <a:blip r:embed="rId75"/>
                      <a:stretch>
                        <a:fillRect/>
                      </a:stretch>
                    </p:blipFill>
                    <p:spPr>
                      <a:xfrm>
                        <a:off x="3840798" y="6365240"/>
                        <a:ext cx="154940" cy="175895"/>
                      </a:xfrm>
                      <a:prstGeom prst="rect">
                        <a:avLst/>
                      </a:prstGeom>
                    </p:spPr>
                  </p:pic>
                </p:oleObj>
              </mc:Fallback>
            </mc:AlternateContent>
          </a:graphicData>
        </a:graphic>
      </p:graphicFrame>
      <p:graphicFrame>
        <p:nvGraphicFramePr>
          <p:cNvPr id="118" name="对象 117">
            <a:hlinkClick r:id="" action="ppaction://ole?verb="/>
          </p:cNvPr>
          <p:cNvGraphicFramePr>
            <a:graphicFrameLocks noChangeAspect="1"/>
          </p:cNvGraphicFramePr>
          <p:nvPr/>
        </p:nvGraphicFramePr>
        <p:xfrm>
          <a:off x="4831398" y="6348730"/>
          <a:ext cx="154940" cy="186055"/>
        </p:xfrm>
        <a:graphic>
          <a:graphicData uri="http://schemas.openxmlformats.org/presentationml/2006/ole">
            <mc:AlternateContent xmlns:mc="http://schemas.openxmlformats.org/markup-compatibility/2006">
              <mc:Choice xmlns:v="urn:schemas-microsoft-com:vml" Requires="v">
                <p:oleObj spid="_x0000_s119" name="" r:id="rId76" imgW="190500" imgH="228600" progId="Equation.KSEE3">
                  <p:embed/>
                </p:oleObj>
              </mc:Choice>
              <mc:Fallback>
                <p:oleObj name="" r:id="rId76" imgW="190500" imgH="228600" progId="Equation.KSEE3">
                  <p:embed/>
                  <p:pic>
                    <p:nvPicPr>
                      <p:cNvPr id="0" name="图片 1024"/>
                      <p:cNvPicPr/>
                      <p:nvPr/>
                    </p:nvPicPr>
                    <p:blipFill>
                      <a:blip r:embed="rId77"/>
                      <a:stretch>
                        <a:fillRect/>
                      </a:stretch>
                    </p:blipFill>
                    <p:spPr>
                      <a:xfrm>
                        <a:off x="4831398" y="6348730"/>
                        <a:ext cx="154940" cy="186055"/>
                      </a:xfrm>
                      <a:prstGeom prst="rect">
                        <a:avLst/>
                      </a:prstGeom>
                    </p:spPr>
                  </p:pic>
                </p:oleObj>
              </mc:Fallback>
            </mc:AlternateContent>
          </a:graphicData>
        </a:graphic>
      </p:graphicFrame>
      <p:graphicFrame>
        <p:nvGraphicFramePr>
          <p:cNvPr id="120" name="对象 119">
            <a:hlinkClick r:id="" action="ppaction://ole?verb="/>
          </p:cNvPr>
          <p:cNvGraphicFramePr>
            <a:graphicFrameLocks noChangeAspect="1"/>
          </p:cNvGraphicFramePr>
          <p:nvPr/>
        </p:nvGraphicFramePr>
        <p:xfrm>
          <a:off x="5724208" y="6350000"/>
          <a:ext cx="154940" cy="175895"/>
        </p:xfrm>
        <a:graphic>
          <a:graphicData uri="http://schemas.openxmlformats.org/presentationml/2006/ole">
            <mc:AlternateContent xmlns:mc="http://schemas.openxmlformats.org/markup-compatibility/2006">
              <mc:Choice xmlns:v="urn:schemas-microsoft-com:vml" Requires="v">
                <p:oleObj spid="_x0000_s121" name="" r:id="rId78" imgW="190500" imgH="215900" progId="Equation.KSEE3">
                  <p:embed/>
                </p:oleObj>
              </mc:Choice>
              <mc:Fallback>
                <p:oleObj name="" r:id="rId78" imgW="190500" imgH="215900" progId="Equation.KSEE3">
                  <p:embed/>
                  <p:pic>
                    <p:nvPicPr>
                      <p:cNvPr id="0" name="图片 1024"/>
                      <p:cNvPicPr/>
                      <p:nvPr/>
                    </p:nvPicPr>
                    <p:blipFill>
                      <a:blip r:embed="rId79"/>
                      <a:stretch>
                        <a:fillRect/>
                      </a:stretch>
                    </p:blipFill>
                    <p:spPr>
                      <a:xfrm>
                        <a:off x="5724208" y="6350000"/>
                        <a:ext cx="154940" cy="17589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8138160" y="6357620"/>
          <a:ext cx="166370" cy="188595"/>
        </p:xfrm>
        <a:graphic>
          <a:graphicData uri="http://schemas.openxmlformats.org/presentationml/2006/ole">
            <mc:AlternateContent xmlns:mc="http://schemas.openxmlformats.org/markup-compatibility/2006">
              <mc:Choice xmlns:v="urn:schemas-microsoft-com:vml" Requires="v">
                <p:oleObj spid="_x0000_s123" name="" r:id="rId80" imgW="190500" imgH="215900" progId="Equation.KSEE3">
                  <p:embed/>
                </p:oleObj>
              </mc:Choice>
              <mc:Fallback>
                <p:oleObj name="" r:id="rId80" imgW="190500" imgH="215900" progId="Equation.KSEE3">
                  <p:embed/>
                  <p:pic>
                    <p:nvPicPr>
                      <p:cNvPr id="0" name="图片 1024"/>
                      <p:cNvPicPr/>
                      <p:nvPr/>
                    </p:nvPicPr>
                    <p:blipFill>
                      <a:blip r:embed="rId81"/>
                      <a:stretch>
                        <a:fillRect/>
                      </a:stretch>
                    </p:blipFill>
                    <p:spPr>
                      <a:xfrm>
                        <a:off x="8138160" y="6357620"/>
                        <a:ext cx="166370" cy="188595"/>
                      </a:xfrm>
                      <a:prstGeom prst="rect">
                        <a:avLst/>
                      </a:prstGeom>
                    </p:spPr>
                  </p:pic>
                </p:oleObj>
              </mc:Fallback>
            </mc:AlternateContent>
          </a:graphicData>
        </a:graphic>
      </p:graphicFrame>
      <p:cxnSp>
        <p:nvCxnSpPr>
          <p:cNvPr id="124" name="直接箭头连接符 123"/>
          <p:cNvCxnSpPr/>
          <p:nvPr/>
        </p:nvCxnSpPr>
        <p:spPr>
          <a:xfrm flipH="1" flipV="1">
            <a:off x="6930390" y="2228510"/>
            <a:ext cx="145415" cy="367030"/>
          </a:xfrm>
          <a:prstGeom prst="straightConnector1">
            <a:avLst/>
          </a:prstGeom>
          <a:ln w="63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4064000" cy="460375"/>
          </a:xfrm>
          <a:prstGeom prst="rect">
            <a:avLst/>
          </a:prstGeom>
          <a:noFill/>
        </p:spPr>
        <p:txBody>
          <a:bodyPr wrap="square" rtlCol="0">
            <a:spAutoFit/>
          </a:bodyPr>
          <a:p>
            <a:r>
              <a:rPr lang="en-US" altLang="zh-CN" sz="2400">
                <a:latin typeface="方正粗黑宋简体" panose="02000000000000000000" charset="-122"/>
                <a:ea typeface="方正粗黑宋简体" panose="02000000000000000000" charset="-122"/>
                <a:cs typeface="方正粗黑宋简体" panose="02000000000000000000" charset="-122"/>
              </a:rPr>
              <a:t>Matlab Simulink</a:t>
            </a:r>
            <a:r>
              <a:rPr lang="zh-CN" altLang="en-US" sz="2400">
                <a:latin typeface="方正粗黑宋简体" panose="02000000000000000000" charset="-122"/>
                <a:ea typeface="方正粗黑宋简体" panose="02000000000000000000" charset="-122"/>
                <a:cs typeface="方正粗黑宋简体" panose="02000000000000000000" charset="-122"/>
              </a:rPr>
              <a:t>学习</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321945" y="845820"/>
            <a:ext cx="11634470" cy="5815965"/>
          </a:xfrm>
          <a:prstGeom prst="rect">
            <a:avLst/>
          </a:prstGeom>
          <a:noFill/>
        </p:spPr>
        <p:txBody>
          <a:bodyPr wrap="square" rtlCol="0">
            <a:spAutoFit/>
          </a:bodyPr>
          <a:p>
            <a:pPr marL="171450" indent="-171450" fontAlgn="auto">
              <a:lnSpc>
                <a:spcPct val="150000"/>
              </a:lnSpc>
              <a:buFont typeface="Arial" panose="020B0604020202020204" pitchFamily="34" charset="0"/>
              <a:buChar char="•"/>
            </a:pPr>
            <a:r>
              <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概述：提供了图形化界面</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和库函数</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，实现</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对数学、物理和工程问题</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的建模和仿真</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基本操作</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从库浏览器中拖出模块，用带箭头的线连接模块（线方向表示信号流向），以</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组成系统</a:t>
            </a:r>
            <a:r>
              <a:rPr lang="zh-CN" altLang="en-US" sz="1000" b="1">
                <a:latin typeface="宋体" panose="02010600030101010101" pitchFamily="2" charset="-122"/>
                <a:ea typeface="宋体" panose="02010600030101010101" pitchFamily="2" charset="-122"/>
                <a:cs typeface="宋体" panose="02010600030101010101" pitchFamily="2" charset="-122"/>
              </a:rPr>
              <a:t>，双击模块更改参数，点击运行按钮进行仿真</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双击空白处可快速搜索和添加模块以及添加</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注释，</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点击</a:t>
            </a:r>
            <a:r>
              <a:rPr lang="zh-CN" altLang="en-US" sz="1000" b="1">
                <a:latin typeface="宋体" panose="02010600030101010101" pitchFamily="2" charset="-122"/>
                <a:ea typeface="宋体" panose="02010600030101010101" pitchFamily="2" charset="-122"/>
                <a:cs typeface="宋体" panose="02010600030101010101" pitchFamily="2" charset="-122"/>
              </a:rPr>
              <a:t>模块</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下方</a:t>
            </a:r>
            <a:r>
              <a:rPr lang="zh-CN" altLang="en-US" sz="1000" b="1">
                <a:latin typeface="宋体" panose="02010600030101010101" pitchFamily="2" charset="-122"/>
                <a:ea typeface="宋体" panose="02010600030101010101" pitchFamily="2" charset="-122"/>
                <a:cs typeface="宋体" panose="02010600030101010101" pitchFamily="2" charset="-122"/>
              </a:rPr>
              <a:t>和</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a:t>
            </a:r>
            <a:r>
              <a:rPr lang="zh-CN" altLang="en-US" sz="1000" b="1">
                <a:latin typeface="宋体" panose="02010600030101010101" pitchFamily="2" charset="-122"/>
                <a:ea typeface="宋体" panose="02010600030101010101" pitchFamily="2" charset="-122"/>
                <a:cs typeface="宋体" panose="02010600030101010101" pitchFamily="2" charset="-122"/>
              </a:rPr>
              <a:t>信号线进行</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重命名</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右键点击</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拖动来</a:t>
            </a:r>
            <a:r>
              <a:rPr lang="zh-CN" altLang="en-US" sz="1000" b="1">
                <a:latin typeface="宋体" panose="02010600030101010101" pitchFamily="2" charset="-122"/>
                <a:ea typeface="宋体" panose="02010600030101010101" pitchFamily="2" charset="-122"/>
                <a:cs typeface="宋体" panose="02010600030101010101" pitchFamily="2" charset="-122"/>
              </a:rPr>
              <a:t>创建信号线分支、</a:t>
            </a:r>
            <a:r>
              <a:rPr lang="en-US" altLang="zh-CN" sz="1000" b="1">
                <a:latin typeface="宋体" panose="02010600030101010101" pitchFamily="2" charset="-122"/>
                <a:ea typeface="宋体" panose="02010600030101010101" pitchFamily="2" charset="-122"/>
                <a:cs typeface="宋体" panose="02010600030101010101" pitchFamily="2" charset="-122"/>
              </a:rPr>
              <a:t>Ctrl+R</a:t>
            </a:r>
            <a:r>
              <a:rPr lang="zh-CN" altLang="en-US" sz="1000" b="1">
                <a:latin typeface="宋体" panose="02010600030101010101" pitchFamily="2" charset="-122"/>
                <a:ea typeface="宋体" panose="02010600030101010101" pitchFamily="2" charset="-122"/>
                <a:cs typeface="宋体" panose="02010600030101010101" pitchFamily="2" charset="-122"/>
              </a:rPr>
              <a:t>旋转模块</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在上方</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格式</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选项卡中也可以</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旋转</a:t>
            </a:r>
            <a:r>
              <a:rPr lang="zh-CN" altLang="en-US" sz="1000" b="1">
                <a:latin typeface="宋体" panose="02010600030101010101" pitchFamily="2" charset="-122"/>
                <a:ea typeface="宋体" panose="02010600030101010101" pitchFamily="2" charset="-122"/>
                <a:cs typeface="宋体" panose="02010600030101010101" pitchFamily="2" charset="-122"/>
              </a:rPr>
              <a:t>、镜像</a:t>
            </a:r>
            <a:r>
              <a:rPr lang="en-US" altLang="zh-CN" sz="1000" b="1">
                <a:latin typeface="宋体" panose="02010600030101010101" pitchFamily="2" charset="-122"/>
                <a:ea typeface="宋体" panose="02010600030101010101" pitchFamily="2" charset="-122"/>
                <a:cs typeface="宋体" panose="02010600030101010101" pitchFamily="2" charset="-122"/>
              </a:rPr>
              <a:t>)</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库浏览器中</a:t>
            </a:r>
            <a:r>
              <a:rPr lang="en-US" altLang="zh-CN" sz="1000" b="1">
                <a:latin typeface="宋体" panose="02010600030101010101" pitchFamily="2" charset="-122"/>
                <a:ea typeface="宋体" panose="02010600030101010101" pitchFamily="2" charset="-122"/>
                <a:cs typeface="宋体" panose="02010600030101010101" pitchFamily="2" charset="-122"/>
              </a:rPr>
              <a:t>Simulink</a:t>
            </a:r>
            <a:r>
              <a:rPr lang="zh-CN" altLang="en-US" sz="1000" b="1">
                <a:latin typeface="宋体" panose="02010600030101010101" pitchFamily="2" charset="-122"/>
                <a:ea typeface="宋体" panose="02010600030101010101" pitchFamily="2" charset="-122"/>
                <a:cs typeface="宋体" panose="02010600030101010101" pitchFamily="2" charset="-122"/>
              </a:rPr>
              <a:t>库是基础的数学计算库，其他是各应用领域的专业库，各种库、子库和模块都按照英文字母顺序排列以便于查找，在模块内点</a:t>
            </a:r>
            <a:r>
              <a:rPr lang="en-US" altLang="zh-CN" sz="1000" b="1">
                <a:latin typeface="宋体" panose="02010600030101010101" pitchFamily="2" charset="-122"/>
                <a:ea typeface="宋体" panose="02010600030101010101" pitchFamily="2" charset="-122"/>
                <a:cs typeface="宋体" panose="02010600030101010101" pitchFamily="2" charset="-122"/>
              </a:rPr>
              <a:t>Help</a:t>
            </a:r>
            <a:r>
              <a:rPr lang="zh-CN" altLang="en-US" sz="1000" b="1">
                <a:latin typeface="宋体" panose="02010600030101010101" pitchFamily="2" charset="-122"/>
                <a:ea typeface="宋体" panose="02010600030101010101" pitchFamily="2" charset="-122"/>
                <a:cs typeface="宋体" panose="02010600030101010101" pitchFamily="2" charset="-122"/>
              </a:rPr>
              <a:t>可以查看其帮助文档</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上方</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调试</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&gt;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叠加信息：可显示信号的矩阵维度、数据类型等信息。</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调试</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&gt;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诊断：</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查看模型报错的位置。</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上方</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建模</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&gt; </a:t>
            </a:r>
            <a:r>
              <a:rPr lang="zh-CN" altLang="en-US" sz="1000" b="1">
                <a:latin typeface="宋体" panose="02010600030101010101" pitchFamily="2" charset="-122"/>
                <a:ea typeface="宋体" panose="02010600030101010101" pitchFamily="2" charset="-122"/>
                <a:cs typeface="宋体" panose="02010600030101010101" pitchFamily="2" charset="-122"/>
              </a:rPr>
              <a:t>模型设置：</a:t>
            </a:r>
            <a:r>
              <a:rPr lang="zh-CN" altLang="en-US" sz="1000" b="1" u="sng">
                <a:latin typeface="宋体" panose="02010600030101010101" pitchFamily="2" charset="-122"/>
                <a:ea typeface="宋体" panose="02010600030101010101" pitchFamily="2" charset="-122"/>
                <a:cs typeface="宋体" panose="02010600030101010101" pitchFamily="2" charset="-122"/>
              </a:rPr>
              <a:t>更改仿真时间、步长、求解器等仿真参数，默认步长为仿真时间</a:t>
            </a:r>
            <a:r>
              <a:rPr lang="en-US" altLang="zh-CN" sz="1000" b="1" u="sng">
                <a:latin typeface="宋体" panose="02010600030101010101" pitchFamily="2" charset="-122"/>
                <a:ea typeface="宋体" panose="02010600030101010101" pitchFamily="2" charset="-122"/>
                <a:cs typeface="宋体" panose="02010600030101010101" pitchFamily="2" charset="-122"/>
              </a:rPr>
              <a:t>/50</a:t>
            </a:r>
            <a:r>
              <a:rPr lang="zh-CN" altLang="en-US" sz="1000" b="1" u="sng">
                <a:latin typeface="宋体" panose="02010600030101010101" pitchFamily="2" charset="-122"/>
                <a:ea typeface="宋体" panose="02010600030101010101" pitchFamily="2" charset="-122"/>
                <a:cs typeface="宋体" panose="02010600030101010101" pitchFamily="2" charset="-122"/>
              </a:rPr>
              <a:t>，如果觉得波形不平滑，可以减少仿真时间，或者在输入信号模块中设置一个较小的采样时间</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00000"/>
              </a:lnSpc>
              <a:buFont typeface="Arial" panose="020B0604020202020204" pitchFamily="34" charset="0"/>
              <a:buChar char="•"/>
            </a:pP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Simulink库中的常用子库和模块：</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：显示信号，常用的有</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Display模块(显示</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实时数值</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)、Scope模块(显示仿真时间内全部波形)</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Sources:</a:t>
            </a:r>
            <a:r>
              <a:rPr lang="zh-CN" altLang="en-US" sz="1000" b="1">
                <a:latin typeface="宋体" panose="02010600030101010101" pitchFamily="2" charset="-122"/>
                <a:ea typeface="宋体" panose="02010600030101010101" pitchFamily="2" charset="-122"/>
                <a:cs typeface="宋体" panose="02010600030101010101" pitchFamily="2" charset="-122"/>
              </a:rPr>
              <a:t>各种输入信号</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如</a:t>
            </a:r>
            <a:r>
              <a:rPr lang="en-US" altLang="zh-CN" sz="1000" b="1">
                <a:latin typeface="宋体" panose="02010600030101010101" pitchFamily="2" charset="-122"/>
                <a:ea typeface="宋体" panose="02010600030101010101" pitchFamily="2" charset="-122"/>
                <a:cs typeface="宋体" panose="02010600030101010101" pitchFamily="2" charset="-122"/>
              </a:rPr>
              <a:t>constant</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sin</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ramp</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step...</a:t>
            </a:r>
            <a:r>
              <a:rPr lang="zh-CN" altLang="en-US" sz="1000" b="1">
                <a:latin typeface="宋体" panose="02010600030101010101" pitchFamily="2" charset="-122"/>
                <a:ea typeface="宋体" panose="02010600030101010101" pitchFamily="2" charset="-122"/>
                <a:cs typeface="宋体" panose="02010600030101010101" pitchFamily="2" charset="-122"/>
              </a:rPr>
              <a:t>都以时间</a:t>
            </a:r>
            <a:r>
              <a:rPr lang="en-US" altLang="zh-CN" sz="1000" b="1">
                <a:latin typeface="宋体" panose="02010600030101010101" pitchFamily="2" charset="-122"/>
                <a:ea typeface="宋体" panose="02010600030101010101" pitchFamily="2" charset="-122"/>
                <a:cs typeface="宋体" panose="02010600030101010101" pitchFamily="2" charset="-122"/>
              </a:rPr>
              <a:t>t</a:t>
            </a:r>
            <a:r>
              <a:rPr lang="zh-CN" altLang="en-US" sz="1000" b="1">
                <a:latin typeface="宋体" panose="02010600030101010101" pitchFamily="2" charset="-122"/>
                <a:ea typeface="宋体" panose="02010600030101010101" pitchFamily="2" charset="-122"/>
                <a:cs typeface="宋体" panose="02010600030101010101" pitchFamily="2" charset="-122"/>
              </a:rPr>
              <a:t>为自变量</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Math operations:</a:t>
            </a:r>
            <a:r>
              <a:rPr lang="zh-CN" altLang="en-US" sz="1000" b="1">
                <a:latin typeface="宋体" panose="02010600030101010101" pitchFamily="2" charset="-122"/>
                <a:ea typeface="宋体" panose="02010600030101010101" pitchFamily="2" charset="-122"/>
                <a:cs typeface="宋体" panose="02010600030101010101" pitchFamily="2" charset="-122"/>
              </a:rPr>
              <a:t>各种数学运算，如</a:t>
            </a:r>
            <a:r>
              <a:rPr lang="en-US" altLang="zh-CN" sz="1000" b="1">
                <a:latin typeface="宋体" panose="02010600030101010101" pitchFamily="2" charset="-122"/>
                <a:ea typeface="宋体" panose="02010600030101010101" pitchFamily="2" charset="-122"/>
                <a:cs typeface="宋体" panose="02010600030101010101" pitchFamily="2" charset="-122"/>
              </a:rPr>
              <a:t>Add</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Divide</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sqrt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Gain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rPr>
              <a:t>Math Function(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通用</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Logic and Bit operations:</a:t>
            </a:r>
            <a:r>
              <a:rPr lang="zh-CN" altLang="en-US" sz="1000" b="1">
                <a:latin typeface="宋体" panose="02010600030101010101" pitchFamily="2" charset="-122"/>
                <a:ea typeface="宋体" panose="02010600030101010101" pitchFamily="2" charset="-122"/>
                <a:cs typeface="宋体" panose="02010600030101010101" pitchFamily="2" charset="-122"/>
              </a:rPr>
              <a:t>布尔</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运算</a:t>
            </a:r>
            <a:r>
              <a:rPr lang="zh-CN" altLang="en-US" sz="1000" b="1">
                <a:latin typeface="宋体" panose="02010600030101010101" pitchFamily="2" charset="-122"/>
                <a:ea typeface="宋体" panose="02010600030101010101" pitchFamily="2" charset="-122"/>
                <a:cs typeface="宋体" panose="02010600030101010101" pitchFamily="2" charset="-122"/>
              </a:rPr>
              <a:t>、位运算</a:t>
            </a:r>
            <a:r>
              <a:rPr lang="en-US" altLang="zh-CN" sz="1000" b="1">
                <a:latin typeface="宋体" panose="02010600030101010101" pitchFamily="2" charset="-122"/>
                <a:ea typeface="宋体" panose="02010600030101010101" pitchFamily="2" charset="-122"/>
                <a:cs typeface="宋体" panose="02010600030101010101" pitchFamily="2" charset="-122"/>
              </a:rPr>
              <a:t>...</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Signal Routing:</a:t>
            </a:r>
            <a:r>
              <a:rPr lang="zh-CN" altLang="en-US" sz="1000" b="1">
                <a:latin typeface="宋体" panose="02010600030101010101" pitchFamily="2" charset="-122"/>
                <a:ea typeface="宋体" panose="02010600030101010101" pitchFamily="2" charset="-122"/>
                <a:cs typeface="宋体" panose="02010600030101010101" pitchFamily="2" charset="-122"/>
              </a:rPr>
              <a:t>选择语句</a:t>
            </a:r>
            <a:r>
              <a:rPr lang="en-US" altLang="zh-CN" sz="1000" b="1">
                <a:latin typeface="宋体" panose="02010600030101010101" pitchFamily="2" charset="-122"/>
                <a:ea typeface="宋体" panose="02010600030101010101" pitchFamily="2" charset="-122"/>
                <a:cs typeface="宋体" panose="02010600030101010101" pitchFamily="2" charset="-122"/>
              </a:rPr>
              <a:t>Switch</a:t>
            </a:r>
            <a:r>
              <a:rPr lang="zh-CN" altLang="en-US" sz="1000" b="1">
                <a:latin typeface="宋体" panose="02010600030101010101" pitchFamily="2" charset="-122"/>
                <a:ea typeface="宋体" panose="02010600030101010101" pitchFamily="2" charset="-122"/>
                <a:cs typeface="宋体" panose="02010600030101010101" pitchFamily="2" charset="-122"/>
              </a:rPr>
              <a:t>、循环语句</a:t>
            </a:r>
            <a:r>
              <a:rPr lang="en-US" altLang="zh-CN" sz="1000" b="1">
                <a:latin typeface="宋体" panose="02010600030101010101" pitchFamily="2" charset="-122"/>
                <a:ea typeface="宋体" panose="02010600030101010101" pitchFamily="2" charset="-122"/>
                <a:cs typeface="宋体" panose="02010600030101010101" pitchFamily="2" charset="-122"/>
              </a:rPr>
              <a:t>Goto/From</a:t>
            </a:r>
            <a:r>
              <a:rPr lang="zh-CN" altLang="en-US" sz="1000" b="1">
                <a:latin typeface="宋体" panose="02010600030101010101" pitchFamily="2" charset="-122"/>
                <a:ea typeface="宋体" panose="02010600030101010101" pitchFamily="2" charset="-122"/>
                <a:cs typeface="宋体" panose="02010600030101010101" pitchFamily="2" charset="-122"/>
              </a:rPr>
              <a:t>、截取矩阵元素</a:t>
            </a:r>
            <a:r>
              <a:rPr lang="en-US" altLang="zh-CN" sz="1000" b="1">
                <a:latin typeface="宋体" panose="02010600030101010101" pitchFamily="2" charset="-122"/>
                <a:ea typeface="宋体" panose="02010600030101010101" pitchFamily="2" charset="-122"/>
                <a:cs typeface="宋体" panose="02010600030101010101" pitchFamily="2" charset="-122"/>
              </a:rPr>
              <a:t>selector...</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rPr>
              <a:t>Port &amp; Subsystems:</a:t>
            </a:r>
            <a:r>
              <a:rPr lang="zh-CN" altLang="en-US" sz="1000" b="1">
                <a:latin typeface="宋体" panose="02010600030101010101" pitchFamily="2" charset="-122"/>
                <a:ea typeface="宋体" panose="02010600030101010101" pitchFamily="2" charset="-122"/>
                <a:cs typeface="宋体" panose="02010600030101010101" pitchFamily="2" charset="-122"/>
              </a:rPr>
              <a:t>创建子系统，使模型层次分明，也可以通过框选的方式创建子系统，通过</a:t>
            </a:r>
            <a:r>
              <a:rPr lang="en-US" altLang="zh-CN" sz="1000" b="1">
                <a:latin typeface="宋体" panose="02010600030101010101" pitchFamily="2" charset="-122"/>
                <a:ea typeface="宋体" panose="02010600030101010101" pitchFamily="2" charset="-122"/>
                <a:cs typeface="宋体" panose="02010600030101010101" pitchFamily="2" charset="-122"/>
              </a:rPr>
              <a:t>In1</a:t>
            </a:r>
            <a:r>
              <a:rPr lang="zh-CN" altLang="zh-CN"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Out1</a:t>
            </a:r>
            <a:r>
              <a:rPr lang="zh-CN" altLang="en-US" sz="1000" b="1">
                <a:latin typeface="宋体" panose="02010600030101010101" pitchFamily="2" charset="-122"/>
                <a:ea typeface="宋体" panose="02010600030101010101" pitchFamily="2" charset="-122"/>
                <a:cs typeface="宋体" panose="02010600030101010101" pitchFamily="2" charset="-122"/>
              </a:rPr>
              <a:t>为子系统创建端口</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00000"/>
              </a:lnSpc>
              <a:buClrTx/>
              <a:buSzTx/>
              <a:buFont typeface="Arial" panose="020B0604020202020204" pitchFamily="34" charset="0"/>
              <a:buChar char="•"/>
            </a:pP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Simulink与Matlab协作：</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中的模块可以直接使用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工作区中存在的变量，因此可以使用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为</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提供数据，也可以用此方法跨模型共享数据</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中模块的参数选项里可以创建新的</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工作区变量，也可使用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To Workspace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模块将数据保存到</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From Workspace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模块从</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工作区读取数据</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&gt; User-Defined Funtion &gt; MATLAB Function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模块可在模型使用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MATLAB</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函数</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双击即可编辑其函数代码</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00000"/>
              </a:lnSpc>
              <a:buFont typeface="Arial" panose="020B0604020202020204" pitchFamily="34" charset="0"/>
              <a:buChar char="•"/>
            </a:pP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Simulink仿真动态系统：</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&gt; Continuous: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连续信号处理库，可对微分方程、积分方程建模，包括</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Derivative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Integrator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等模块，模块内可设置初始条件，它表示模块在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t=0</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时刻的输出值。输入信号的采样时间设为</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0</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表示连续信号</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采用默认步长进行仿真</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，设为非</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0</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则表示离散信号</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&gt; Discrete: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离散信号处理库</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可对差分方程建模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包括</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unite delay</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Discrete Derivative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Discrete-Time Integrator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等模块</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fontAlgn="auto">
              <a:lnSpc>
                <a:spcPct val="150000"/>
              </a:lnSpc>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具有多种采样时间的模型称为多速率模型，可以使用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调试</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选项卡</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&gt;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叠加信息</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 </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可视化各信号的采样时间</a:t>
            </a:r>
            <a:endParaRPr lang="zh-CN" altLang="en-US" sz="1000" b="1">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9" name="图片 8"/>
          <p:cNvPicPr>
            <a:picLocks noChangeAspect="1"/>
          </p:cNvPicPr>
          <p:nvPr/>
        </p:nvPicPr>
        <p:blipFill>
          <a:blip r:embed="rId1"/>
          <a:srcRect r="21979" b="70135"/>
          <a:stretch>
            <a:fillRect/>
          </a:stretch>
        </p:blipFill>
        <p:spPr>
          <a:xfrm>
            <a:off x="7420610" y="33020"/>
            <a:ext cx="4535805" cy="115443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7107555" cy="460375"/>
          </a:xfrm>
          <a:prstGeom prst="rect">
            <a:avLst/>
          </a:prstGeom>
          <a:noFill/>
        </p:spPr>
        <p:txBody>
          <a:bodyPr wrap="square" rtlCol="0">
            <a:spAutoFit/>
          </a:bodyPr>
          <a:p>
            <a:r>
              <a:rPr lang="zh-CN" altLang="en-US" sz="2400">
                <a:sym typeface="+mn-ea"/>
              </a:rPr>
              <a:t>附录：电学的理论基础</a:t>
            </a:r>
            <a:r>
              <a:rPr lang="en-US" altLang="zh-CN" sz="2400">
                <a:sym typeface="+mn-ea"/>
              </a:rPr>
              <a:t>—</a:t>
            </a:r>
            <a:r>
              <a:rPr lang="zh-CN" altLang="en-US" sz="2400">
                <a:sym typeface="+mn-ea"/>
              </a:rPr>
              <a:t>从电磁场</a:t>
            </a:r>
            <a:r>
              <a:rPr lang="zh-CN" altLang="en-US" sz="2400">
                <a:sym typeface="+mn-ea"/>
              </a:rPr>
              <a:t>到电路</a:t>
            </a:r>
            <a:endParaRPr lang="zh-CN" altLang="en-US" sz="240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4" name="文本框 3"/>
          <p:cNvSpPr txBox="1"/>
          <p:nvPr/>
        </p:nvSpPr>
        <p:spPr>
          <a:xfrm>
            <a:off x="321945" y="313690"/>
            <a:ext cx="4064000" cy="460375"/>
          </a:xfrm>
          <a:prstGeom prst="rect">
            <a:avLst/>
          </a:prstGeom>
          <a:noFill/>
        </p:spPr>
        <p:txBody>
          <a:bodyPr wrap="square" rtlCol="0">
            <a:spAutoFit/>
          </a:bodyPr>
          <a:p>
            <a:r>
              <a:rPr lang="zh-CN" altLang="en-US" sz="2400">
                <a:sym typeface="+mn-ea"/>
              </a:rPr>
              <a:t>信号的时域分析</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cxnSp>
        <p:nvCxnSpPr>
          <p:cNvPr id="3" name="直接箭头连接符 2"/>
          <p:cNvCxnSpPr/>
          <p:nvPr/>
        </p:nvCxnSpPr>
        <p:spPr>
          <a:xfrm>
            <a:off x="3789680" y="137731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5" name="文本框 4"/>
          <p:cNvSpPr txBox="1"/>
          <p:nvPr/>
        </p:nvSpPr>
        <p:spPr>
          <a:xfrm>
            <a:off x="2810510" y="1223645"/>
            <a:ext cx="107188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6" name="文本框 5"/>
          <p:cNvSpPr txBox="1"/>
          <p:nvPr/>
        </p:nvSpPr>
        <p:spPr>
          <a:xfrm>
            <a:off x="4370070" y="1062990"/>
            <a:ext cx="1546225" cy="653415"/>
          </a:xfrm>
          <a:prstGeom prst="rect">
            <a:avLst/>
          </a:prstGeom>
          <a:noFill/>
          <a:ln>
            <a:solidFill>
              <a:schemeClr val="tx1"/>
            </a:solidFill>
          </a:ln>
        </p:spPr>
        <p:txBody>
          <a:bodyPr wrap="square" rtlCol="0">
            <a:noAutofit/>
          </a:bodyPr>
          <a:p>
            <a:pPr algn="ctr"/>
            <a:r>
              <a:rPr lang="zh-CN" altLang="en-US"/>
              <a:t>系统</a:t>
            </a:r>
            <a:endParaRPr lang="zh-CN" altLang="en-US"/>
          </a:p>
          <a:p>
            <a:pPr algn="ctr"/>
            <a:r>
              <a:rPr lang="en-US" altLang="zh-CN" sz="1200"/>
              <a:t>(</a:t>
            </a:r>
            <a:r>
              <a:rPr lang="zh-CN" altLang="en-US" sz="1200"/>
              <a:t>具有初始状态</a:t>
            </a:r>
            <a:r>
              <a:rPr lang="en-US" altLang="zh-CN" sz="1200"/>
              <a:t>)</a:t>
            </a:r>
            <a:endParaRPr lang="en-US" altLang="zh-CN" sz="1200"/>
          </a:p>
        </p:txBody>
      </p:sp>
      <p:cxnSp>
        <p:nvCxnSpPr>
          <p:cNvPr id="7" name="直接箭头连接符 6"/>
          <p:cNvCxnSpPr/>
          <p:nvPr/>
        </p:nvCxnSpPr>
        <p:spPr>
          <a:xfrm>
            <a:off x="5962650" y="140779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8" name="文本框 7"/>
          <p:cNvSpPr txBox="1"/>
          <p:nvPr/>
        </p:nvSpPr>
        <p:spPr>
          <a:xfrm>
            <a:off x="6479540" y="1257935"/>
            <a:ext cx="1783080" cy="332740"/>
          </a:xfrm>
          <a:prstGeom prst="rect">
            <a:avLst/>
          </a:prstGeom>
          <a:noFill/>
        </p:spPr>
        <p:txBody>
          <a:bodyPr wrap="square" rtlCol="0">
            <a:noAutofit/>
          </a:bodyPr>
          <a:p>
            <a:r>
              <a:rPr lang="zh-CN" altLang="en-US" sz="1200"/>
              <a:t>输出信号</a:t>
            </a:r>
            <a:r>
              <a:rPr lang="en-US" altLang="zh-CN" sz="1200"/>
              <a:t>y(t)</a:t>
            </a:r>
            <a:endParaRPr lang="zh-CN" altLang="en-US" sz="1200"/>
          </a:p>
        </p:txBody>
      </p:sp>
      <p:sp>
        <p:nvSpPr>
          <p:cNvPr id="60" name="文本框 59"/>
          <p:cNvSpPr txBox="1"/>
          <p:nvPr/>
        </p:nvSpPr>
        <p:spPr>
          <a:xfrm>
            <a:off x="794385" y="1981200"/>
            <a:ext cx="3515360" cy="1325245"/>
          </a:xfrm>
          <a:prstGeom prst="rect">
            <a:avLst/>
          </a:prstGeom>
          <a:noFill/>
        </p:spPr>
        <p:txBody>
          <a:bodyPr wrap="square" rtlCol="0" anchor="t">
            <a:noAutofit/>
          </a:bodyPr>
          <a:p>
            <a:pPr indent="0" fontAlgn="auto">
              <a:lnSpc>
                <a:spcPct val="150000"/>
              </a:lnSpc>
              <a:buNone/>
            </a:pPr>
            <a:r>
              <a:rPr lang="zh-CN" altLang="en-US" sz="1400">
                <a:sym typeface="+mn-ea"/>
              </a:rPr>
              <a:t>方法一：直接求全响应</a:t>
            </a:r>
            <a:endParaRPr lang="zh-CN" altLang="en-US" sz="1400">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根据输入信号</a:t>
            </a:r>
            <a:r>
              <a:rPr lang="zh-CN" altLang="en-US" sz="1200">
                <a:latin typeface="宋体" panose="02010600030101010101" pitchFamily="2" charset="-122"/>
                <a:ea typeface="宋体" panose="02010600030101010101" pitchFamily="2" charset="-122"/>
                <a:sym typeface="+mn-ea"/>
              </a:rPr>
              <a:t>和系统特性</a:t>
            </a:r>
            <a:r>
              <a:rPr lang="zh-CN" altLang="en-US" sz="1200">
                <a:latin typeface="宋体" panose="02010600030101010101" pitchFamily="2" charset="-122"/>
                <a:ea typeface="宋体" panose="02010600030101010101" pitchFamily="2" charset="-122"/>
                <a:sym typeface="+mn-ea"/>
              </a:rPr>
              <a:t>写出控制方程</a:t>
            </a:r>
            <a:endParaRPr lang="en-US" altLang="zh-CN"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求解控制方程得到通解</a:t>
            </a:r>
            <a:endParaRPr lang="zh-CN" altLang="en-US"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利用初始条件</a:t>
            </a:r>
            <a:r>
              <a:rPr lang="zh-CN" altLang="en-US" sz="1200">
                <a:latin typeface="宋体" panose="02010600030101010101" pitchFamily="2" charset="-122"/>
                <a:ea typeface="宋体" panose="02010600030101010101" pitchFamily="2" charset="-122"/>
                <a:sym typeface="+mn-ea"/>
              </a:rPr>
              <a:t>确定通解中</a:t>
            </a:r>
            <a:r>
              <a:rPr lang="zh-CN" altLang="en-US" sz="1200">
                <a:latin typeface="宋体" panose="02010600030101010101" pitchFamily="2" charset="-122"/>
                <a:ea typeface="宋体" panose="02010600030101010101" pitchFamily="2" charset="-122"/>
                <a:sym typeface="+mn-ea"/>
              </a:rPr>
              <a:t>的系数，求得全响应</a:t>
            </a:r>
            <a:r>
              <a:rPr lang="zh-CN" altLang="en-US" sz="1200">
                <a:latin typeface="宋体" panose="02010600030101010101" pitchFamily="2" charset="-122"/>
                <a:ea typeface="宋体" panose="02010600030101010101" pitchFamily="2" charset="-122"/>
                <a:sym typeface="+mn-ea"/>
              </a:rPr>
              <a:t>输出信号</a:t>
            </a:r>
            <a:endParaRPr lang="en-US" altLang="zh-CN" sz="1200">
              <a:latin typeface="宋体" panose="02010600030101010101" pitchFamily="2" charset="-122"/>
              <a:ea typeface="宋体" panose="02010600030101010101" pitchFamily="2" charset="-122"/>
            </a:endParaRPr>
          </a:p>
        </p:txBody>
      </p:sp>
      <p:sp>
        <p:nvSpPr>
          <p:cNvPr id="61" name="文本框 60"/>
          <p:cNvSpPr txBox="1"/>
          <p:nvPr/>
        </p:nvSpPr>
        <p:spPr>
          <a:xfrm>
            <a:off x="5777865" y="2003425"/>
            <a:ext cx="3255645" cy="306705"/>
          </a:xfrm>
          <a:prstGeom prst="rect">
            <a:avLst/>
          </a:prstGeom>
          <a:noFill/>
        </p:spPr>
        <p:txBody>
          <a:bodyPr wrap="square" rtlCol="0" anchor="t">
            <a:spAutoFit/>
          </a:bodyPr>
          <a:p>
            <a:pPr algn="l">
              <a:buClrTx/>
              <a:buSzTx/>
              <a:buFontTx/>
            </a:pPr>
            <a:r>
              <a:rPr lang="zh-CN" altLang="en-US" sz="1400">
                <a:sym typeface="+mn-ea"/>
              </a:rPr>
              <a:t>方法二：计算零状态响应+零输入响应</a:t>
            </a:r>
            <a:endParaRPr lang="zh-CN" altLang="en-US" sz="1400">
              <a:sym typeface="+mn-ea"/>
            </a:endParaRPr>
          </a:p>
        </p:txBody>
      </p:sp>
      <p:sp>
        <p:nvSpPr>
          <p:cNvPr id="62" name="文本框 61"/>
          <p:cNvSpPr txBox="1"/>
          <p:nvPr/>
        </p:nvSpPr>
        <p:spPr>
          <a:xfrm>
            <a:off x="4675505" y="2815590"/>
            <a:ext cx="3816985" cy="3138170"/>
          </a:xfrm>
          <a:prstGeom prst="rect">
            <a:avLst/>
          </a:prstGeom>
          <a:noFill/>
        </p:spPr>
        <p:txBody>
          <a:bodyPr wrap="square" rtlCol="0" anchor="t">
            <a:spAutoFit/>
          </a:bodyPr>
          <a:p>
            <a:pPr indent="0" algn="l">
              <a:lnSpc>
                <a:spcPct val="150000"/>
              </a:lnSpc>
              <a:buClrTx/>
              <a:buSzTx/>
              <a:buFont typeface="+mj-lt"/>
              <a:buNone/>
            </a:pPr>
            <a:r>
              <a:rPr lang="zh-CN" altLang="en-US" sz="1200" b="1">
                <a:latin typeface="宋体" panose="02010600030101010101" pitchFamily="2" charset="-122"/>
                <a:ea typeface="宋体" panose="02010600030101010101" pitchFamily="2" charset="-122"/>
                <a:sym typeface="+mn-ea"/>
              </a:rPr>
              <a:t>零状态响应:</a:t>
            </a:r>
            <a:endParaRPr lang="zh-CN" altLang="en-US" sz="1200" b="1">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根据输入信号和系统特性写出控制方程</a:t>
            </a:r>
            <a:endParaRPr lang="en-US" altLang="zh-CN"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求解控制方程得到通解</a:t>
            </a:r>
            <a:endParaRPr lang="zh-CN" altLang="en-US"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初始条件为零，代入通解得到零状态响应</a:t>
            </a:r>
            <a:endParaRPr lang="en-US" altLang="zh-CN" sz="1200">
              <a:latin typeface="宋体" panose="02010600030101010101" pitchFamily="2" charset="-122"/>
              <a:ea typeface="宋体" panose="02010600030101010101" pitchFamily="2" charset="-122"/>
            </a:endParaRPr>
          </a:p>
          <a:p>
            <a:pPr indent="0" algn="ctr" fontAlgn="auto">
              <a:lnSpc>
                <a:spcPct val="150000"/>
              </a:lnSpc>
              <a:buClrTx/>
              <a:buSzTx/>
              <a:buFont typeface="+mj-lt"/>
              <a:buNone/>
            </a:pPr>
            <a:endParaRPr lang="zh-CN" altLang="en-US" sz="1200">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输入信号设为单位冲激</a:t>
            </a:r>
            <a:r>
              <a:rPr lang="zh-CN" altLang="en-US" sz="1200">
                <a:latin typeface="宋体" panose="02010600030101010101" pitchFamily="2" charset="-122"/>
                <a:ea typeface="宋体" panose="02010600030101010101" pitchFamily="2" charset="-122"/>
                <a:sym typeface="+mn-ea"/>
              </a:rPr>
              <a:t>信号，根据系统特性写出</a:t>
            </a:r>
            <a:r>
              <a:rPr lang="en-US" altLang="zh-CN" sz="1200">
                <a:latin typeface="宋体" panose="02010600030101010101" pitchFamily="2" charset="-122"/>
                <a:ea typeface="宋体" panose="02010600030101010101" pitchFamily="2" charset="-122"/>
                <a:sym typeface="+mn-ea"/>
              </a:rPr>
              <a:t> </a:t>
            </a:r>
            <a:r>
              <a:rPr lang="zh-CN" altLang="en-US" sz="1200">
                <a:latin typeface="宋体" panose="02010600030101010101" pitchFamily="2" charset="-122"/>
                <a:ea typeface="宋体" panose="02010600030101010101" pitchFamily="2" charset="-122"/>
                <a:sym typeface="+mn-ea"/>
              </a:rPr>
              <a:t>控制方程</a:t>
            </a:r>
            <a:endParaRPr lang="en-US" altLang="zh-CN"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求解控制方程得到通解</a:t>
            </a:r>
            <a:endParaRPr lang="zh-CN" altLang="en-US"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初始条件为零，代入通解得到系统的单位冲激响应</a:t>
            </a:r>
            <a:endParaRPr lang="zh-CN" altLang="en-US" sz="1200">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零状态响应</a:t>
            </a:r>
            <a:r>
              <a:rPr lang="en-US" altLang="zh-CN" sz="1200">
                <a:latin typeface="宋体" panose="02010600030101010101" pitchFamily="2" charset="-122"/>
                <a:ea typeface="宋体" panose="02010600030101010101" pitchFamily="2" charset="-122"/>
                <a:sym typeface="+mn-ea"/>
              </a:rPr>
              <a:t>=</a:t>
            </a:r>
            <a:r>
              <a:rPr lang="zh-CN" altLang="en-US" sz="1200">
                <a:latin typeface="宋体" panose="02010600030101010101" pitchFamily="2" charset="-122"/>
                <a:ea typeface="宋体" panose="02010600030101010101" pitchFamily="2" charset="-122"/>
                <a:sym typeface="+mn-ea"/>
              </a:rPr>
              <a:t>输入信号</a:t>
            </a:r>
            <a:r>
              <a:rPr lang="en-US" altLang="zh-CN" sz="1200">
                <a:latin typeface="宋体" panose="02010600030101010101" pitchFamily="2" charset="-122"/>
                <a:ea typeface="宋体" panose="02010600030101010101" pitchFamily="2" charset="-122"/>
                <a:sym typeface="+mn-ea"/>
              </a:rPr>
              <a:t> </a:t>
            </a:r>
            <a:r>
              <a:rPr lang="zh-CN" altLang="en-US" sz="1200">
                <a:latin typeface="宋体" panose="02010600030101010101" pitchFamily="2" charset="-122"/>
                <a:ea typeface="宋体" panose="02010600030101010101" pitchFamily="2" charset="-122"/>
                <a:sym typeface="+mn-ea"/>
              </a:rPr>
              <a:t>卷积</a:t>
            </a:r>
            <a:r>
              <a:rPr lang="en-US" altLang="zh-CN" sz="1200">
                <a:latin typeface="宋体" panose="02010600030101010101" pitchFamily="2" charset="-122"/>
                <a:ea typeface="宋体" panose="02010600030101010101" pitchFamily="2" charset="-122"/>
                <a:sym typeface="+mn-ea"/>
              </a:rPr>
              <a:t> </a:t>
            </a:r>
            <a:r>
              <a:rPr lang="zh-CN" altLang="en-US" sz="1200">
                <a:latin typeface="宋体" panose="02010600030101010101" pitchFamily="2" charset="-122"/>
                <a:ea typeface="宋体" panose="02010600030101010101" pitchFamily="2" charset="-122"/>
                <a:sym typeface="+mn-ea"/>
              </a:rPr>
              <a:t>系统的单位冲激响应</a:t>
            </a:r>
            <a:endParaRPr lang="zh-CN" altLang="en-US" sz="1200">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endParaRPr lang="en-US" altLang="zh-CN" sz="1200">
              <a:latin typeface="宋体" panose="02010600030101010101" pitchFamily="2" charset="-122"/>
              <a:ea typeface="宋体" panose="02010600030101010101" pitchFamily="2" charset="-122"/>
              <a:sym typeface="+mn-ea"/>
            </a:endParaRPr>
          </a:p>
        </p:txBody>
      </p:sp>
      <p:sp>
        <p:nvSpPr>
          <p:cNvPr id="63" name="文本框 62"/>
          <p:cNvSpPr txBox="1"/>
          <p:nvPr/>
        </p:nvSpPr>
        <p:spPr>
          <a:xfrm>
            <a:off x="8310880" y="2815590"/>
            <a:ext cx="3460115" cy="1198880"/>
          </a:xfrm>
          <a:prstGeom prst="rect">
            <a:avLst/>
          </a:prstGeom>
          <a:noFill/>
        </p:spPr>
        <p:txBody>
          <a:bodyPr wrap="square" rtlCol="0" anchor="t">
            <a:spAutoFit/>
          </a:bodyPr>
          <a:p>
            <a:pPr algn="l">
              <a:lnSpc>
                <a:spcPct val="150000"/>
              </a:lnSpc>
              <a:buClrTx/>
              <a:buSzTx/>
              <a:buFont typeface="+mj-lt"/>
              <a:buNone/>
            </a:pPr>
            <a:r>
              <a:rPr lang="zh-CN" altLang="en-US" sz="1200" b="1">
                <a:latin typeface="宋体" panose="02010600030101010101" pitchFamily="2" charset="-122"/>
                <a:ea typeface="宋体" panose="02010600030101010101" pitchFamily="2" charset="-122"/>
                <a:sym typeface="+mn-ea"/>
              </a:rPr>
              <a:t>零输入响应:</a:t>
            </a:r>
            <a:endParaRPr lang="zh-CN" altLang="en-US" sz="1200">
              <a:latin typeface="宋体" panose="02010600030101010101" pitchFamily="2" charset="-122"/>
              <a:ea typeface="宋体" panose="02010600030101010101" pitchFamily="2" charset="-122"/>
              <a:sym typeface="+mn-ea"/>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输入信号为零，</a:t>
            </a:r>
            <a:r>
              <a:rPr lang="zh-CN" altLang="en-US" sz="1200">
                <a:latin typeface="宋体" panose="02010600030101010101" pitchFamily="2" charset="-122"/>
                <a:ea typeface="宋体" panose="02010600030101010101" pitchFamily="2" charset="-122"/>
                <a:sym typeface="+mn-ea"/>
              </a:rPr>
              <a:t>根据系统特性写出控制方程</a:t>
            </a:r>
            <a:endParaRPr lang="en-US" altLang="zh-CN"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求解控制方程得到通解</a:t>
            </a:r>
            <a:endParaRPr lang="zh-CN" altLang="en-US" sz="1200">
              <a:latin typeface="宋体" panose="02010600030101010101" pitchFamily="2" charset="-122"/>
              <a:ea typeface="宋体" panose="02010600030101010101" pitchFamily="2" charset="-122"/>
            </a:endParaRPr>
          </a:p>
          <a:p>
            <a:pPr marL="228600" indent="-228600" fontAlgn="auto">
              <a:lnSpc>
                <a:spcPct val="150000"/>
              </a:lnSpc>
              <a:buFont typeface="+mj-ea"/>
              <a:buAutoNum type="circleNumDbPlain"/>
            </a:pPr>
            <a:r>
              <a:rPr lang="zh-CN" altLang="en-US" sz="1200">
                <a:latin typeface="宋体" panose="02010600030101010101" pitchFamily="2" charset="-122"/>
                <a:ea typeface="宋体" panose="02010600030101010101" pitchFamily="2" charset="-122"/>
                <a:sym typeface="+mn-ea"/>
              </a:rPr>
              <a:t>利用初始条件和通解</a:t>
            </a:r>
            <a:r>
              <a:rPr lang="zh-CN" altLang="en-US" sz="1200">
                <a:latin typeface="宋体" panose="02010600030101010101" pitchFamily="2" charset="-122"/>
                <a:ea typeface="宋体" panose="02010600030101010101" pitchFamily="2" charset="-122"/>
                <a:sym typeface="+mn-ea"/>
              </a:rPr>
              <a:t>，得到零输入响应</a:t>
            </a:r>
            <a:endParaRPr lang="zh-CN" altLang="en-US" sz="1200">
              <a:latin typeface="宋体" panose="02010600030101010101" pitchFamily="2" charset="-122"/>
              <a:ea typeface="宋体" panose="02010600030101010101" pitchFamily="2" charset="-122"/>
              <a:sym typeface="+mn-ea"/>
            </a:endParaRPr>
          </a:p>
        </p:txBody>
      </p:sp>
      <p:cxnSp>
        <p:nvCxnSpPr>
          <p:cNvPr id="68" name="直接箭头连接符 67"/>
          <p:cNvCxnSpPr/>
          <p:nvPr/>
        </p:nvCxnSpPr>
        <p:spPr>
          <a:xfrm flipH="1">
            <a:off x="6328410" y="2310130"/>
            <a:ext cx="853440" cy="520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a:off x="8310880" y="2310130"/>
            <a:ext cx="829945" cy="5124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8" name="文本框 77"/>
          <p:cNvSpPr txBox="1"/>
          <p:nvPr/>
        </p:nvSpPr>
        <p:spPr>
          <a:xfrm>
            <a:off x="6118860" y="3919855"/>
            <a:ext cx="410210" cy="384175"/>
          </a:xfrm>
          <a:prstGeom prst="rect">
            <a:avLst/>
          </a:prstGeom>
          <a:noFill/>
        </p:spPr>
        <p:txBody>
          <a:bodyPr wrap="square" rtlCol="0">
            <a:noAutofit/>
          </a:bodyPr>
          <a:p>
            <a:pPr indent="0" algn="l">
              <a:lnSpc>
                <a:spcPct val="150000"/>
              </a:lnSpc>
              <a:buClrTx/>
              <a:buSzTx/>
              <a:buFont typeface="+mj-lt"/>
              <a:buNone/>
            </a:pPr>
            <a:r>
              <a:rPr lang="zh-CN" altLang="en-US" sz="1200">
                <a:solidFill>
                  <a:schemeClr val="accent1"/>
                </a:solidFill>
                <a:latin typeface="宋体" panose="02010600030101010101" pitchFamily="2" charset="-122"/>
                <a:ea typeface="宋体" panose="02010600030101010101" pitchFamily="2" charset="-122"/>
              </a:rPr>
              <a:t>或</a:t>
            </a:r>
            <a:endParaRPr lang="zh-CN" altLang="en-US" sz="1200">
              <a:solidFill>
                <a:schemeClr val="accent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6664960" y="76835"/>
            <a:ext cx="5041265" cy="1181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7107555" cy="460375"/>
          </a:xfrm>
          <a:prstGeom prst="rect">
            <a:avLst/>
          </a:prstGeom>
          <a:noFill/>
        </p:spPr>
        <p:txBody>
          <a:bodyPr wrap="square" rtlCol="0">
            <a:spAutoFit/>
          </a:bodyPr>
          <a:p>
            <a:r>
              <a:rPr lang="zh-CN" altLang="en-US" sz="2400">
                <a:sym typeface="+mn-ea"/>
              </a:rPr>
              <a:t>信号的离散域分析</a:t>
            </a:r>
            <a:r>
              <a:rPr lang="en-US" altLang="zh-CN" sz="2400">
                <a:sym typeface="+mn-ea"/>
              </a:rPr>
              <a:t>—</a:t>
            </a:r>
            <a:r>
              <a:rPr lang="zh-CN" altLang="en-US" sz="2400">
                <a:sym typeface="+mn-ea"/>
              </a:rPr>
              <a:t>离散傅里叶变换</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sp>
        <p:nvSpPr>
          <p:cNvPr id="29" name="文本框 28"/>
          <p:cNvSpPr txBox="1"/>
          <p:nvPr/>
        </p:nvSpPr>
        <p:spPr>
          <a:xfrm>
            <a:off x="391160" y="1038860"/>
            <a:ext cx="2244725" cy="5091430"/>
          </a:xfrm>
          <a:prstGeom prst="rect">
            <a:avLst/>
          </a:prstGeom>
          <a:noFill/>
        </p:spPr>
        <p:txBody>
          <a:bodyPr wrap="square" rtlCol="0">
            <a:noAutofit/>
          </a:bodyPr>
          <a:p>
            <a:r>
              <a:rPr lang="zh-CN" altLang="en-US" sz="900">
                <a:solidFill>
                  <a:schemeClr val="accent1">
                    <a:lumMod val="75000"/>
                  </a:schemeClr>
                </a:solidFill>
                <a:sym typeface="+mn-ea"/>
              </a:rPr>
              <a:t>从傅里叶变换到离散傅里叶变换：</a:t>
            </a:r>
            <a:endParaRPr lang="zh-CN" altLang="en-US" sz="900">
              <a:solidFill>
                <a:schemeClr val="accent1">
                  <a:lumMod val="75000"/>
                </a:schemeClr>
              </a:solidFill>
              <a:sym typeface="+mn-ea"/>
            </a:endParaRPr>
          </a:p>
          <a:p>
            <a:endParaRPr lang="zh-CN" altLang="en-US" sz="900">
              <a:solidFill>
                <a:schemeClr val="accent1">
                  <a:lumMod val="75000"/>
                </a:schemeClr>
              </a:solidFill>
              <a:sym typeface="+mn-ea"/>
            </a:endParaRPr>
          </a:p>
          <a:p>
            <a:endParaRPr lang="zh-CN" altLang="en-US" sz="1200"/>
          </a:p>
          <a:p>
            <a:endParaRPr lang="zh-CN" altLang="en-US" sz="1200"/>
          </a:p>
          <a:p>
            <a:endParaRPr lang="zh-CN" altLang="en-US" sz="1200"/>
          </a:p>
          <a:p>
            <a:endParaRPr lang="zh-CN" altLang="en-US" sz="1200"/>
          </a:p>
          <a:p>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algn="l">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a:p>
            <a:pPr indent="0" algn="l" fontAlgn="auto">
              <a:lnSpc>
                <a:spcPct val="100000"/>
              </a:lnSpc>
              <a:buClrTx/>
              <a:buSzTx/>
              <a:buFontTx/>
            </a:pPr>
            <a:endParaRPr lang="zh-CN" altLang="en-US" sz="900"/>
          </a:p>
        </p:txBody>
      </p:sp>
      <p:graphicFrame>
        <p:nvGraphicFramePr>
          <p:cNvPr id="2" name="对象 1">
            <a:hlinkClick r:id="" action="ppaction://ole?verb="/>
          </p:cNvPr>
          <p:cNvGraphicFramePr>
            <a:graphicFrameLocks noChangeAspect="1"/>
          </p:cNvGraphicFramePr>
          <p:nvPr/>
        </p:nvGraphicFramePr>
        <p:xfrm>
          <a:off x="590868" y="1324293"/>
          <a:ext cx="5371465" cy="4761230"/>
        </p:xfrm>
        <a:graphic>
          <a:graphicData uri="http://schemas.openxmlformats.org/presentationml/2006/ole">
            <mc:AlternateContent xmlns:mc="http://schemas.openxmlformats.org/markup-compatibility/2006">
              <mc:Choice xmlns:v="urn:schemas-microsoft-com:vml" Requires="v">
                <p:oleObj spid="_x0000_s3" name="" r:id="rId1" imgW="8178165" imgH="7112000" progId="Equation.KSEE3">
                  <p:embed/>
                </p:oleObj>
              </mc:Choice>
              <mc:Fallback>
                <p:oleObj name="" r:id="rId1" imgW="8178165" imgH="7112000" progId="Equation.KSEE3">
                  <p:embed/>
                  <p:pic>
                    <p:nvPicPr>
                      <p:cNvPr id="0" name="图片 1024"/>
                      <p:cNvPicPr/>
                      <p:nvPr/>
                    </p:nvPicPr>
                    <p:blipFill>
                      <a:blip r:embed="rId2"/>
                      <a:stretch>
                        <a:fillRect/>
                      </a:stretch>
                    </p:blipFill>
                    <p:spPr>
                      <a:xfrm>
                        <a:off x="590868" y="1324293"/>
                        <a:ext cx="5371465" cy="4761230"/>
                      </a:xfrm>
                      <a:prstGeom prst="rect">
                        <a:avLst/>
                      </a:prstGeom>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a:picLocks noChangeAspect="1"/>
          </p:cNvPicPr>
          <p:nvPr/>
        </p:nvPicPr>
        <p:blipFill>
          <a:blip r:embed="rId1"/>
          <a:stretch>
            <a:fillRect/>
          </a:stretch>
        </p:blipFill>
        <p:spPr>
          <a:xfrm>
            <a:off x="6784975" y="497840"/>
            <a:ext cx="579755" cy="880110"/>
          </a:xfrm>
          <a:prstGeom prst="rect">
            <a:avLst/>
          </a:prstGeom>
        </p:spPr>
      </p:pic>
      <p:cxnSp>
        <p:nvCxnSpPr>
          <p:cNvPr id="4" name="直接箭头连接符 3"/>
          <p:cNvCxnSpPr/>
          <p:nvPr/>
        </p:nvCxnSpPr>
        <p:spPr>
          <a:xfrm flipV="1">
            <a:off x="838835" y="2202815"/>
            <a:ext cx="421068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2943860" y="661670"/>
            <a:ext cx="0" cy="27063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2" name="对象 11">
            <a:hlinkClick r:id="" action="ppaction://ole?verb="/>
          </p:cNvPr>
          <p:cNvGraphicFramePr>
            <a:graphicFrameLocks noChangeAspect="1"/>
          </p:cNvGraphicFramePr>
          <p:nvPr/>
        </p:nvGraphicFramePr>
        <p:xfrm>
          <a:off x="4924425" y="2254885"/>
          <a:ext cx="170180" cy="155575"/>
        </p:xfrm>
        <a:graphic>
          <a:graphicData uri="http://schemas.openxmlformats.org/presentationml/2006/ole">
            <mc:AlternateContent xmlns:mc="http://schemas.openxmlformats.org/markup-compatibility/2006">
              <mc:Choice xmlns:v="urn:schemas-microsoft-com:vml" Requires="v">
                <p:oleObj spid="_x0000_s1025" name="" r:id="rId2" imgW="152400" imgH="139700" progId="Equation.KSEE3">
                  <p:embed/>
                </p:oleObj>
              </mc:Choice>
              <mc:Fallback>
                <p:oleObj name="" r:id="rId2" imgW="152400" imgH="139700" progId="Equation.KSEE3">
                  <p:embed/>
                  <p:pic>
                    <p:nvPicPr>
                      <p:cNvPr id="0" name="图片 1024"/>
                      <p:cNvPicPr/>
                      <p:nvPr/>
                    </p:nvPicPr>
                    <p:blipFill>
                      <a:blip r:embed="rId3"/>
                      <a:stretch>
                        <a:fillRect/>
                      </a:stretch>
                    </p:blipFill>
                    <p:spPr>
                      <a:xfrm>
                        <a:off x="4924425" y="2254885"/>
                        <a:ext cx="170180" cy="15557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2668905" y="706120"/>
          <a:ext cx="202565" cy="184150"/>
        </p:xfrm>
        <a:graphic>
          <a:graphicData uri="http://schemas.openxmlformats.org/presentationml/2006/ole">
            <mc:AlternateContent xmlns:mc="http://schemas.openxmlformats.org/markup-compatibility/2006">
              <mc:Choice xmlns:v="urn:schemas-microsoft-com:vml" Requires="v">
                <p:oleObj spid="_x0000_s7" name="" r:id="rId4" imgW="117475" imgH="107315" progId="Equation.KSEE3">
                  <p:embed/>
                </p:oleObj>
              </mc:Choice>
              <mc:Fallback>
                <p:oleObj name="" r:id="rId4" imgW="117475" imgH="107315" progId="Equation.KSEE3">
                  <p:embed/>
                  <p:pic>
                    <p:nvPicPr>
                      <p:cNvPr id="0" name="图片 1024"/>
                      <p:cNvPicPr/>
                      <p:nvPr/>
                    </p:nvPicPr>
                    <p:blipFill>
                      <a:blip r:embed="rId5"/>
                      <a:stretch>
                        <a:fillRect/>
                      </a:stretch>
                    </p:blipFill>
                    <p:spPr>
                      <a:xfrm>
                        <a:off x="2668905" y="706120"/>
                        <a:ext cx="202565" cy="184150"/>
                      </a:xfrm>
                      <a:prstGeom prst="rect">
                        <a:avLst/>
                      </a:prstGeom>
                    </p:spPr>
                  </p:pic>
                </p:oleObj>
              </mc:Fallback>
            </mc:AlternateContent>
          </a:graphicData>
        </a:graphic>
      </p:graphicFrame>
      <p:sp>
        <p:nvSpPr>
          <p:cNvPr id="8" name="乘号 7"/>
          <p:cNvSpPr/>
          <p:nvPr/>
        </p:nvSpPr>
        <p:spPr>
          <a:xfrm>
            <a:off x="1918970" y="2052320"/>
            <a:ext cx="216535" cy="285115"/>
          </a:xfrm>
          <a:prstGeom prst="mathMultiply">
            <a:avLst/>
          </a:prstGeom>
        </p:spPr>
        <p:style>
          <a:lnRef idx="2">
            <a:schemeClr val="lt1"/>
          </a:lnRef>
          <a:fillRef idx="1">
            <a:schemeClr val="accent6"/>
          </a:fillRef>
          <a:effectRef idx="1">
            <a:schemeClr val="accent6"/>
          </a:effectRef>
          <a:fontRef idx="minor">
            <a:schemeClr val="lt1"/>
          </a:fontRef>
        </p:style>
        <p:txBody>
          <a:bodyPr rtlCol="0" anchor="ctr"/>
          <a:p>
            <a:pPr algn="ctr"/>
            <a:endParaRPr lang="zh-CN" altLang="en-US"/>
          </a:p>
        </p:txBody>
      </p:sp>
      <p:graphicFrame>
        <p:nvGraphicFramePr>
          <p:cNvPr id="9" name="对象 8">
            <a:hlinkClick r:id="" action="ppaction://ole?verb="/>
          </p:cNvPr>
          <p:cNvGraphicFramePr>
            <a:graphicFrameLocks noChangeAspect="1"/>
          </p:cNvGraphicFramePr>
          <p:nvPr/>
        </p:nvGraphicFramePr>
        <p:xfrm>
          <a:off x="1074420" y="2444115"/>
          <a:ext cx="1524000" cy="147320"/>
        </p:xfrm>
        <a:graphic>
          <a:graphicData uri="http://schemas.openxmlformats.org/presentationml/2006/ole">
            <mc:AlternateContent xmlns:mc="http://schemas.openxmlformats.org/markup-compatibility/2006">
              <mc:Choice xmlns:v="urn:schemas-microsoft-com:vml" Requires="v">
                <p:oleObj spid="_x0000_s10" name="" r:id="rId6" imgW="2362200" imgH="228600" progId="Equation.KSEE3">
                  <p:embed/>
                </p:oleObj>
              </mc:Choice>
              <mc:Fallback>
                <p:oleObj name="" r:id="rId6" imgW="2362200" imgH="228600" progId="Equation.KSEE3">
                  <p:embed/>
                  <p:pic>
                    <p:nvPicPr>
                      <p:cNvPr id="0" name="图片 1024"/>
                      <p:cNvPicPr/>
                      <p:nvPr/>
                    </p:nvPicPr>
                    <p:blipFill>
                      <a:blip r:embed="rId7"/>
                      <a:stretch>
                        <a:fillRect/>
                      </a:stretch>
                    </p:blipFill>
                    <p:spPr>
                      <a:xfrm>
                        <a:off x="1074420" y="2444115"/>
                        <a:ext cx="1524000" cy="147320"/>
                      </a:xfrm>
                      <a:prstGeom prst="rect">
                        <a:avLst/>
                      </a:prstGeom>
                    </p:spPr>
                  </p:pic>
                </p:oleObj>
              </mc:Fallback>
            </mc:AlternateContent>
          </a:graphicData>
        </a:graphic>
      </p:graphicFrame>
      <p:sp>
        <p:nvSpPr>
          <p:cNvPr id="13" name="乘号 12"/>
          <p:cNvSpPr/>
          <p:nvPr/>
        </p:nvSpPr>
        <p:spPr>
          <a:xfrm>
            <a:off x="1559560" y="2820035"/>
            <a:ext cx="216535" cy="285115"/>
          </a:xfrm>
          <a:prstGeom prst="mathMultiply">
            <a:avLst/>
          </a:prstGeom>
        </p:spPr>
        <p:style>
          <a:lnRef idx="2">
            <a:schemeClr val="lt1"/>
          </a:lnRef>
          <a:fillRef idx="1">
            <a:schemeClr val="accent4"/>
          </a:fillRef>
          <a:effectRef idx="1">
            <a:schemeClr val="accent4"/>
          </a:effectRef>
          <a:fontRef idx="minor">
            <a:schemeClr val="lt1"/>
          </a:fontRef>
        </p:style>
        <p:txBody>
          <a:bodyPr rtlCol="0" anchor="ctr"/>
          <a:p>
            <a:pPr algn="ctr"/>
            <a:endParaRPr lang="zh-CN" altLang="en-US"/>
          </a:p>
        </p:txBody>
      </p:sp>
      <p:graphicFrame>
        <p:nvGraphicFramePr>
          <p:cNvPr id="14" name="对象 13">
            <a:hlinkClick r:id="" action="ppaction://ole?verb="/>
          </p:cNvPr>
          <p:cNvGraphicFramePr>
            <a:graphicFrameLocks noChangeAspect="1"/>
          </p:cNvGraphicFramePr>
          <p:nvPr/>
        </p:nvGraphicFramePr>
        <p:xfrm>
          <a:off x="1711960" y="384175"/>
          <a:ext cx="2534285" cy="236855"/>
        </p:xfrm>
        <a:graphic>
          <a:graphicData uri="http://schemas.openxmlformats.org/presentationml/2006/ole">
            <mc:AlternateContent xmlns:mc="http://schemas.openxmlformats.org/markup-compatibility/2006">
              <mc:Choice xmlns:v="urn:schemas-microsoft-com:vml" Requires="v">
                <p:oleObj spid="_x0000_s15" name="" r:id="rId8" imgW="2451100" imgH="228600" progId="Equation.KSEE3">
                  <p:embed/>
                </p:oleObj>
              </mc:Choice>
              <mc:Fallback>
                <p:oleObj name="" r:id="rId8" imgW="2451100" imgH="228600" progId="Equation.KSEE3">
                  <p:embed/>
                  <p:pic>
                    <p:nvPicPr>
                      <p:cNvPr id="0" name="图片 1024"/>
                      <p:cNvPicPr/>
                      <p:nvPr/>
                    </p:nvPicPr>
                    <p:blipFill>
                      <a:blip r:embed="rId9"/>
                      <a:stretch>
                        <a:fillRect/>
                      </a:stretch>
                    </p:blipFill>
                    <p:spPr>
                      <a:xfrm>
                        <a:off x="1711960" y="384175"/>
                        <a:ext cx="2534285" cy="236855"/>
                      </a:xfrm>
                      <a:prstGeom prst="rect">
                        <a:avLst/>
                      </a:prstGeom>
                    </p:spPr>
                  </p:pic>
                </p:oleObj>
              </mc:Fallback>
            </mc:AlternateContent>
          </a:graphicData>
        </a:graphic>
      </p:graphicFrame>
      <p:sp>
        <p:nvSpPr>
          <p:cNvPr id="16" name="乘号 15"/>
          <p:cNvSpPr/>
          <p:nvPr/>
        </p:nvSpPr>
        <p:spPr>
          <a:xfrm>
            <a:off x="1581785" y="1269365"/>
            <a:ext cx="216535" cy="285115"/>
          </a:xfrm>
          <a:prstGeom prst="mathMultiply">
            <a:avLst/>
          </a:prstGeom>
        </p:spPr>
        <p:style>
          <a:lnRef idx="2">
            <a:schemeClr val="lt1"/>
          </a:lnRef>
          <a:fillRef idx="1">
            <a:schemeClr val="accent4"/>
          </a:fillRef>
          <a:effectRef idx="1">
            <a:schemeClr val="accent4"/>
          </a:effectRef>
          <a:fontRef idx="minor">
            <a:schemeClr val="lt1"/>
          </a:fontRef>
        </p:style>
        <p:txBody>
          <a:bodyPr rtlCol="0" anchor="ctr"/>
          <a:p>
            <a:pPr algn="ctr"/>
            <a:endParaRPr lang="zh-CN" altLang="en-US"/>
          </a:p>
        </p:txBody>
      </p:sp>
      <p:cxnSp>
        <p:nvCxnSpPr>
          <p:cNvPr id="17" name="直接箭头连接符 16"/>
          <p:cNvCxnSpPr/>
          <p:nvPr/>
        </p:nvCxnSpPr>
        <p:spPr>
          <a:xfrm flipH="1">
            <a:off x="1286510" y="1493520"/>
            <a:ext cx="305435" cy="336550"/>
          </a:xfrm>
          <a:prstGeom prst="straightConnector1">
            <a:avLst/>
          </a:prstGeom>
          <a:ln w="9525">
            <a:solidFill>
              <a:schemeClr val="accent4"/>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flipH="1" flipV="1">
            <a:off x="1282065" y="2035810"/>
            <a:ext cx="318135" cy="826135"/>
          </a:xfrm>
          <a:prstGeom prst="straightConnector1">
            <a:avLst/>
          </a:prstGeom>
          <a:ln w="9525">
            <a:solidFill>
              <a:schemeClr val="accent4"/>
            </a:solidFill>
            <a:tailEnd type="arrow"/>
          </a:ln>
        </p:spPr>
        <p:style>
          <a:lnRef idx="2">
            <a:schemeClr val="accent1"/>
          </a:lnRef>
          <a:fillRef idx="0">
            <a:srgbClr val="FFFFFF"/>
          </a:fillRef>
          <a:effectRef idx="0">
            <a:srgbClr val="FFFFFF"/>
          </a:effectRef>
          <a:fontRef idx="minor">
            <a:schemeClr val="tx1"/>
          </a:fontRef>
        </p:style>
      </p:cxnSp>
      <p:graphicFrame>
        <p:nvGraphicFramePr>
          <p:cNvPr id="19" name="对象 18">
            <a:hlinkClick r:id="" action="ppaction://ole?verb="/>
          </p:cNvPr>
          <p:cNvGraphicFramePr>
            <a:graphicFrameLocks noChangeAspect="1"/>
          </p:cNvGraphicFramePr>
          <p:nvPr/>
        </p:nvGraphicFramePr>
        <p:xfrm>
          <a:off x="186690" y="1838325"/>
          <a:ext cx="1901190" cy="173355"/>
        </p:xfrm>
        <a:graphic>
          <a:graphicData uri="http://schemas.openxmlformats.org/presentationml/2006/ole">
            <mc:AlternateContent xmlns:mc="http://schemas.openxmlformats.org/markup-compatibility/2006">
              <mc:Choice xmlns:v="urn:schemas-microsoft-com:vml" Requires="v">
                <p:oleObj spid="_x0000_s20" name="" r:id="rId10" imgW="2641600" imgH="241300" progId="Equation.KSEE3">
                  <p:embed/>
                </p:oleObj>
              </mc:Choice>
              <mc:Fallback>
                <p:oleObj name="" r:id="rId10" imgW="2641600" imgH="241300" progId="Equation.KSEE3">
                  <p:embed/>
                  <p:pic>
                    <p:nvPicPr>
                      <p:cNvPr id="0" name="图片 1024"/>
                      <p:cNvPicPr/>
                      <p:nvPr/>
                    </p:nvPicPr>
                    <p:blipFill>
                      <a:blip r:embed="rId11"/>
                      <a:stretch>
                        <a:fillRect/>
                      </a:stretch>
                    </p:blipFill>
                    <p:spPr>
                      <a:xfrm>
                        <a:off x="186690" y="1838325"/>
                        <a:ext cx="1901190" cy="173355"/>
                      </a:xfrm>
                      <a:prstGeom prst="rect">
                        <a:avLst/>
                      </a:prstGeom>
                    </p:spPr>
                  </p:pic>
                </p:oleObj>
              </mc:Fallback>
            </mc:AlternateContent>
          </a:graphicData>
        </a:graphic>
      </p:graphicFrame>
      <p:sp>
        <p:nvSpPr>
          <p:cNvPr id="21" name="乘号 20"/>
          <p:cNvSpPr/>
          <p:nvPr/>
        </p:nvSpPr>
        <p:spPr>
          <a:xfrm>
            <a:off x="2835910" y="1259840"/>
            <a:ext cx="216535" cy="285115"/>
          </a:xfrm>
          <a:prstGeom prst="mathMultiply">
            <a:avLst/>
          </a:prstGeom>
        </p:spPr>
        <p:style>
          <a:lnRef idx="2">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22" name="乘号 21"/>
          <p:cNvSpPr/>
          <p:nvPr/>
        </p:nvSpPr>
        <p:spPr>
          <a:xfrm>
            <a:off x="2835910" y="2804160"/>
            <a:ext cx="216535" cy="285115"/>
          </a:xfrm>
          <a:prstGeom prst="mathMultiply">
            <a:avLst/>
          </a:prstGeom>
        </p:spPr>
        <p:style>
          <a:lnRef idx="2">
            <a:schemeClr val="lt1"/>
          </a:lnRef>
          <a:fillRef idx="1">
            <a:schemeClr val="accent1"/>
          </a:fillRef>
          <a:effectRef idx="1">
            <a:schemeClr val="accent1"/>
          </a:effectRef>
          <a:fontRef idx="minor">
            <a:schemeClr val="lt1"/>
          </a:fontRef>
        </p:style>
        <p:txBody>
          <a:bodyPr rtlCol="0" anchor="ctr"/>
          <a:p>
            <a:pPr algn="ctr"/>
            <a:endParaRPr lang="zh-CN" altLang="en-US"/>
          </a:p>
        </p:txBody>
      </p:sp>
      <p:graphicFrame>
        <p:nvGraphicFramePr>
          <p:cNvPr id="23" name="对象 22">
            <a:hlinkClick r:id="" action="ppaction://ole?verb="/>
          </p:cNvPr>
          <p:cNvGraphicFramePr>
            <a:graphicFrameLocks noChangeAspect="1"/>
          </p:cNvGraphicFramePr>
          <p:nvPr/>
        </p:nvGraphicFramePr>
        <p:xfrm>
          <a:off x="2195195" y="1722120"/>
          <a:ext cx="2146935" cy="161925"/>
        </p:xfrm>
        <a:graphic>
          <a:graphicData uri="http://schemas.openxmlformats.org/presentationml/2006/ole">
            <mc:AlternateContent xmlns:mc="http://schemas.openxmlformats.org/markup-compatibility/2006">
              <mc:Choice xmlns:v="urn:schemas-microsoft-com:vml" Requires="v">
                <p:oleObj spid="_x0000_s24" name="" r:id="rId12" imgW="3200400" imgH="241300" progId="Equation.KSEE3">
                  <p:embed/>
                </p:oleObj>
              </mc:Choice>
              <mc:Fallback>
                <p:oleObj name="" r:id="rId12" imgW="3200400" imgH="241300" progId="Equation.KSEE3">
                  <p:embed/>
                  <p:pic>
                    <p:nvPicPr>
                      <p:cNvPr id="0" name="图片 1024"/>
                      <p:cNvPicPr/>
                      <p:nvPr/>
                    </p:nvPicPr>
                    <p:blipFill>
                      <a:blip r:embed="rId13"/>
                      <a:stretch>
                        <a:fillRect/>
                      </a:stretch>
                    </p:blipFill>
                    <p:spPr>
                      <a:xfrm>
                        <a:off x="2195195" y="1722120"/>
                        <a:ext cx="2146935" cy="161925"/>
                      </a:xfrm>
                      <a:prstGeom prst="rect">
                        <a:avLst/>
                      </a:prstGeom>
                    </p:spPr>
                  </p:pic>
                </p:oleObj>
              </mc:Fallback>
            </mc:AlternateContent>
          </a:graphicData>
        </a:graphic>
      </p:graphicFrame>
      <p:cxnSp>
        <p:nvCxnSpPr>
          <p:cNvPr id="25" name="直接箭头连接符 24"/>
          <p:cNvCxnSpPr/>
          <p:nvPr/>
        </p:nvCxnSpPr>
        <p:spPr>
          <a:xfrm>
            <a:off x="2978150" y="1479550"/>
            <a:ext cx="106045" cy="254000"/>
          </a:xfrm>
          <a:prstGeom prst="straightConnector1">
            <a:avLst/>
          </a:prstGeom>
          <a:ln w="9525">
            <a:solidFill>
              <a:schemeClr val="accent1"/>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V="1">
            <a:off x="2980055" y="1884045"/>
            <a:ext cx="125095" cy="931545"/>
          </a:xfrm>
          <a:prstGeom prst="straightConnector1">
            <a:avLst/>
          </a:prstGeom>
          <a:ln w="9525">
            <a:solidFill>
              <a:schemeClr val="accent1"/>
            </a:solidFill>
            <a:tailEnd type="arrow"/>
          </a:ln>
        </p:spPr>
        <p:style>
          <a:lnRef idx="2">
            <a:schemeClr val="accent1"/>
          </a:lnRef>
          <a:fillRef idx="0">
            <a:srgbClr val="FFFFFF"/>
          </a:fillRef>
          <a:effectRef idx="0">
            <a:srgbClr val="FFFFFF"/>
          </a:effectRef>
          <a:fontRef idx="minor">
            <a:schemeClr val="tx1"/>
          </a:fontRef>
        </p:style>
      </p:cxnSp>
      <p:sp>
        <p:nvSpPr>
          <p:cNvPr id="27" name="乘号 26"/>
          <p:cNvSpPr/>
          <p:nvPr/>
        </p:nvSpPr>
        <p:spPr>
          <a:xfrm>
            <a:off x="2832100" y="2058670"/>
            <a:ext cx="216535" cy="285115"/>
          </a:xfrm>
          <a:prstGeom prst="mathMultiply">
            <a:avLst/>
          </a:prstGeom>
        </p:spPr>
        <p:style>
          <a:lnRef idx="2">
            <a:schemeClr val="lt1"/>
          </a:lnRef>
          <a:fillRef idx="1">
            <a:schemeClr val="accent3"/>
          </a:fillRef>
          <a:effectRef idx="1">
            <a:schemeClr val="accent3"/>
          </a:effectRef>
          <a:fontRef idx="minor">
            <a:schemeClr val="lt1"/>
          </a:fontRef>
        </p:style>
        <p:txBody>
          <a:bodyPr rtlCol="0" anchor="ctr"/>
          <a:p>
            <a:pPr algn="ctr"/>
            <a:endParaRPr lang="zh-CN" altLang="en-US"/>
          </a:p>
        </p:txBody>
      </p:sp>
      <p:cxnSp>
        <p:nvCxnSpPr>
          <p:cNvPr id="28" name="直接箭头连接符 27"/>
          <p:cNvCxnSpPr/>
          <p:nvPr/>
        </p:nvCxnSpPr>
        <p:spPr>
          <a:xfrm>
            <a:off x="2026920" y="2295525"/>
            <a:ext cx="0" cy="164465"/>
          </a:xfrm>
          <a:prstGeom prst="straightConnector1">
            <a:avLst/>
          </a:prstGeom>
          <a:ln w="9525">
            <a:solidFill>
              <a:schemeClr val="accent6"/>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a:off x="3016250" y="2291715"/>
            <a:ext cx="157480" cy="304165"/>
          </a:xfrm>
          <a:prstGeom prst="straightConnector1">
            <a:avLst/>
          </a:prstGeom>
          <a:ln w="9525">
            <a:solidFill>
              <a:schemeClr val="accent3"/>
            </a:solidFill>
            <a:tailEnd type="arrow"/>
          </a:ln>
        </p:spPr>
        <p:style>
          <a:lnRef idx="2">
            <a:schemeClr val="accent1"/>
          </a:lnRef>
          <a:fillRef idx="0">
            <a:srgbClr val="FFFFFF"/>
          </a:fillRef>
          <a:effectRef idx="0">
            <a:srgbClr val="FFFFFF"/>
          </a:effectRef>
          <a:fontRef idx="minor">
            <a:schemeClr val="tx1"/>
          </a:fontRef>
        </p:style>
      </p:cxnSp>
      <p:graphicFrame>
        <p:nvGraphicFramePr>
          <p:cNvPr id="30" name="对象 29">
            <a:hlinkClick r:id="" action="ppaction://ole?verb="/>
          </p:cNvPr>
          <p:cNvGraphicFramePr>
            <a:graphicFrameLocks noChangeAspect="1"/>
          </p:cNvGraphicFramePr>
          <p:nvPr/>
        </p:nvGraphicFramePr>
        <p:xfrm>
          <a:off x="2723515" y="2625090"/>
          <a:ext cx="1111885" cy="149225"/>
        </p:xfrm>
        <a:graphic>
          <a:graphicData uri="http://schemas.openxmlformats.org/presentationml/2006/ole">
            <mc:AlternateContent xmlns:mc="http://schemas.openxmlformats.org/markup-compatibility/2006">
              <mc:Choice xmlns:v="urn:schemas-microsoft-com:vml" Requires="v">
                <p:oleObj spid="_x0000_s31" name="" r:id="rId14" imgW="1714500" imgH="228600" progId="Equation.KSEE3">
                  <p:embed/>
                </p:oleObj>
              </mc:Choice>
              <mc:Fallback>
                <p:oleObj name="" r:id="rId14" imgW="1714500" imgH="228600" progId="Equation.KSEE3">
                  <p:embed/>
                  <p:pic>
                    <p:nvPicPr>
                      <p:cNvPr id="0" name="图片 1024"/>
                      <p:cNvPicPr/>
                      <p:nvPr/>
                    </p:nvPicPr>
                    <p:blipFill>
                      <a:blip r:embed="rId15"/>
                      <a:stretch>
                        <a:fillRect/>
                      </a:stretch>
                    </p:blipFill>
                    <p:spPr>
                      <a:xfrm>
                        <a:off x="2723515" y="2625090"/>
                        <a:ext cx="1111885" cy="149225"/>
                      </a:xfrm>
                      <a:prstGeom prst="rect">
                        <a:avLst/>
                      </a:prstGeom>
                    </p:spPr>
                  </p:pic>
                </p:oleObj>
              </mc:Fallback>
            </mc:AlternateContent>
          </a:graphicData>
        </a:graphic>
      </p:graphicFrame>
      <p:sp>
        <p:nvSpPr>
          <p:cNvPr id="32" name="乘号 31"/>
          <p:cNvSpPr/>
          <p:nvPr/>
        </p:nvSpPr>
        <p:spPr>
          <a:xfrm>
            <a:off x="3997325" y="2052320"/>
            <a:ext cx="216535" cy="285115"/>
          </a:xfrm>
          <a:prstGeom prst="mathMultiply">
            <a:avLst/>
          </a:prstGeom>
        </p:spPr>
        <p:style>
          <a:lnRef idx="2">
            <a:schemeClr val="lt1"/>
          </a:lnRef>
          <a:fillRef idx="1">
            <a:schemeClr val="accent5"/>
          </a:fillRef>
          <a:effectRef idx="1">
            <a:schemeClr val="accent5"/>
          </a:effectRef>
          <a:fontRef idx="minor">
            <a:schemeClr val="lt1"/>
          </a:fontRef>
        </p:style>
        <p:txBody>
          <a:bodyPr rtlCol="0" anchor="ctr"/>
          <a:p>
            <a:pPr algn="ctr"/>
            <a:endParaRPr lang="zh-CN" altLang="en-US"/>
          </a:p>
        </p:txBody>
      </p:sp>
      <p:cxnSp>
        <p:nvCxnSpPr>
          <p:cNvPr id="33" name="直接箭头连接符 32"/>
          <p:cNvCxnSpPr/>
          <p:nvPr/>
        </p:nvCxnSpPr>
        <p:spPr>
          <a:xfrm>
            <a:off x="4101465" y="2295525"/>
            <a:ext cx="0" cy="164465"/>
          </a:xfrm>
          <a:prstGeom prst="straightConnector1">
            <a:avLst/>
          </a:prstGeom>
          <a:ln w="9525">
            <a:solidFill>
              <a:schemeClr val="accent5">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graphicFrame>
        <p:nvGraphicFramePr>
          <p:cNvPr id="34" name="对象 33">
            <a:hlinkClick r:id="" action="ppaction://ole?verb="/>
          </p:cNvPr>
          <p:cNvGraphicFramePr>
            <a:graphicFrameLocks noChangeAspect="1"/>
          </p:cNvGraphicFramePr>
          <p:nvPr/>
        </p:nvGraphicFramePr>
        <p:xfrm>
          <a:off x="3782696" y="2429510"/>
          <a:ext cx="1721485" cy="178435"/>
        </p:xfrm>
        <a:graphic>
          <a:graphicData uri="http://schemas.openxmlformats.org/presentationml/2006/ole">
            <mc:AlternateContent xmlns:mc="http://schemas.openxmlformats.org/markup-compatibility/2006">
              <mc:Choice xmlns:v="urn:schemas-microsoft-com:vml" Requires="v">
                <p:oleObj spid="_x0000_s35" name="" r:id="rId16" imgW="2197100" imgH="228600" progId="Equation.KSEE3">
                  <p:embed/>
                </p:oleObj>
              </mc:Choice>
              <mc:Fallback>
                <p:oleObj name="" r:id="rId16" imgW="2197100" imgH="228600" progId="Equation.KSEE3">
                  <p:embed/>
                  <p:pic>
                    <p:nvPicPr>
                      <p:cNvPr id="0" name="图片 1024"/>
                      <p:cNvPicPr/>
                      <p:nvPr/>
                    </p:nvPicPr>
                    <p:blipFill>
                      <a:blip r:embed="rId17"/>
                      <a:stretch>
                        <a:fillRect/>
                      </a:stretch>
                    </p:blipFill>
                    <p:spPr>
                      <a:xfrm>
                        <a:off x="3782696" y="2429510"/>
                        <a:ext cx="1721485" cy="178435"/>
                      </a:xfrm>
                      <a:prstGeom prst="rect">
                        <a:avLst/>
                      </a:prstGeom>
                    </p:spPr>
                  </p:pic>
                </p:oleObj>
              </mc:Fallback>
            </mc:AlternateContent>
          </a:graphicData>
        </a:graphic>
      </p:graphicFrame>
      <p:sp>
        <p:nvSpPr>
          <p:cNvPr id="36" name="乘号 35"/>
          <p:cNvSpPr/>
          <p:nvPr/>
        </p:nvSpPr>
        <p:spPr>
          <a:xfrm>
            <a:off x="4213860" y="1269365"/>
            <a:ext cx="216535" cy="285115"/>
          </a:xfrm>
          <a:prstGeom prst="mathMultiply">
            <a:avLst/>
          </a:prstGeom>
        </p:spPr>
        <p:style>
          <a:lnRef idx="2">
            <a:schemeClr val="lt1"/>
          </a:lnRef>
          <a:fillRef idx="1">
            <a:prstClr val="black"/>
          </a:fillRef>
          <a:effectRef idx="1">
            <a:prstClr val="black"/>
          </a:effectRef>
          <a:fontRef idx="minor">
            <a:schemeClr val="lt1"/>
          </a:fontRef>
        </p:style>
        <p:txBody>
          <a:bodyPr rtlCol="0" anchor="ctr"/>
          <a:p>
            <a:pPr algn="ctr"/>
            <a:endParaRPr lang="zh-CN" altLang="en-US"/>
          </a:p>
        </p:txBody>
      </p:sp>
      <p:sp>
        <p:nvSpPr>
          <p:cNvPr id="37" name="乘号 36"/>
          <p:cNvSpPr/>
          <p:nvPr/>
        </p:nvSpPr>
        <p:spPr>
          <a:xfrm>
            <a:off x="4213860" y="2804160"/>
            <a:ext cx="216535" cy="285115"/>
          </a:xfrm>
          <a:prstGeom prst="mathMultiply">
            <a:avLst/>
          </a:prstGeom>
        </p:spPr>
        <p:style>
          <a:lnRef idx="2">
            <a:schemeClr val="lt1"/>
          </a:lnRef>
          <a:fillRef idx="1">
            <a:prstClr val="black"/>
          </a:fillRef>
          <a:effectRef idx="1">
            <a:prstClr val="black"/>
          </a:effectRef>
          <a:fontRef idx="minor">
            <a:schemeClr val="lt1"/>
          </a:fontRef>
        </p:style>
        <p:txBody>
          <a:bodyPr rtlCol="0" anchor="ctr"/>
          <a:p>
            <a:pPr algn="ctr"/>
            <a:endParaRPr lang="zh-CN" altLang="en-US"/>
          </a:p>
        </p:txBody>
      </p:sp>
      <p:cxnSp>
        <p:nvCxnSpPr>
          <p:cNvPr id="38" name="直接箭头连接符 37"/>
          <p:cNvCxnSpPr/>
          <p:nvPr/>
        </p:nvCxnSpPr>
        <p:spPr>
          <a:xfrm>
            <a:off x="4395470" y="1533525"/>
            <a:ext cx="327025" cy="296545"/>
          </a:xfrm>
          <a:prstGeom prst="straightConnector1">
            <a:avLst/>
          </a:prstGeom>
          <a:ln w="952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39" name="对象 38">
            <a:hlinkClick r:id="" action="ppaction://ole?verb="/>
          </p:cNvPr>
          <p:cNvGraphicFramePr>
            <a:graphicFrameLocks noChangeAspect="1"/>
          </p:cNvGraphicFramePr>
          <p:nvPr/>
        </p:nvGraphicFramePr>
        <p:xfrm>
          <a:off x="4342130" y="1818640"/>
          <a:ext cx="1804035" cy="172085"/>
        </p:xfrm>
        <a:graphic>
          <a:graphicData uri="http://schemas.openxmlformats.org/presentationml/2006/ole">
            <mc:AlternateContent xmlns:mc="http://schemas.openxmlformats.org/markup-compatibility/2006">
              <mc:Choice xmlns:v="urn:schemas-microsoft-com:vml" Requires="v">
                <p:oleObj spid="_x0000_s40" name="" r:id="rId18" imgW="2527300" imgH="241300" progId="Equation.KSEE3">
                  <p:embed/>
                </p:oleObj>
              </mc:Choice>
              <mc:Fallback>
                <p:oleObj name="" r:id="rId18" imgW="2527300" imgH="241300" progId="Equation.KSEE3">
                  <p:embed/>
                  <p:pic>
                    <p:nvPicPr>
                      <p:cNvPr id="0" name="图片 1024"/>
                      <p:cNvPicPr/>
                      <p:nvPr/>
                    </p:nvPicPr>
                    <p:blipFill>
                      <a:blip r:embed="rId19"/>
                      <a:stretch>
                        <a:fillRect/>
                      </a:stretch>
                    </p:blipFill>
                    <p:spPr>
                      <a:xfrm>
                        <a:off x="4342130" y="1818640"/>
                        <a:ext cx="1804035" cy="172085"/>
                      </a:xfrm>
                      <a:prstGeom prst="rect">
                        <a:avLst/>
                      </a:prstGeom>
                    </p:spPr>
                  </p:pic>
                </p:oleObj>
              </mc:Fallback>
            </mc:AlternateContent>
          </a:graphicData>
        </a:graphic>
      </p:graphicFrame>
      <p:cxnSp>
        <p:nvCxnSpPr>
          <p:cNvPr id="41" name="直接箭头连接符 40"/>
          <p:cNvCxnSpPr/>
          <p:nvPr/>
        </p:nvCxnSpPr>
        <p:spPr>
          <a:xfrm flipV="1">
            <a:off x="4395470" y="1998980"/>
            <a:ext cx="339090" cy="838200"/>
          </a:xfrm>
          <a:prstGeom prst="straightConnector1">
            <a:avLst/>
          </a:prstGeom>
          <a:ln w="95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2" name="矩形 41"/>
          <p:cNvSpPr/>
          <p:nvPr/>
        </p:nvSpPr>
        <p:spPr>
          <a:xfrm>
            <a:off x="1628775" y="4004945"/>
            <a:ext cx="791845" cy="55753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43" name="对象 42">
            <a:hlinkClick r:id="" action="ppaction://ole?verb="/>
          </p:cNvPr>
          <p:cNvGraphicFramePr>
            <a:graphicFrameLocks noChangeAspect="1"/>
          </p:cNvGraphicFramePr>
          <p:nvPr/>
        </p:nvGraphicFramePr>
        <p:xfrm>
          <a:off x="793750" y="4148455"/>
          <a:ext cx="465455" cy="267335"/>
        </p:xfrm>
        <a:graphic>
          <a:graphicData uri="http://schemas.openxmlformats.org/presentationml/2006/ole">
            <mc:AlternateContent xmlns:mc="http://schemas.openxmlformats.org/markup-compatibility/2006">
              <mc:Choice xmlns:v="urn:schemas-microsoft-com:vml" Requires="v">
                <p:oleObj spid="_x0000_s44" name="" r:id="rId20" imgW="355600" imgH="203200" progId="Equation.KSEE3">
                  <p:embed/>
                </p:oleObj>
              </mc:Choice>
              <mc:Fallback>
                <p:oleObj name="" r:id="rId20" imgW="355600" imgH="203200" progId="Equation.KSEE3">
                  <p:embed/>
                  <p:pic>
                    <p:nvPicPr>
                      <p:cNvPr id="0" name="图片 1024"/>
                      <p:cNvPicPr/>
                      <p:nvPr/>
                    </p:nvPicPr>
                    <p:blipFill>
                      <a:blip r:embed="rId21"/>
                      <a:stretch>
                        <a:fillRect/>
                      </a:stretch>
                    </p:blipFill>
                    <p:spPr>
                      <a:xfrm>
                        <a:off x="793750" y="4148455"/>
                        <a:ext cx="465455" cy="267335"/>
                      </a:xfrm>
                      <a:prstGeom prst="rect">
                        <a:avLst/>
                      </a:prstGeom>
                    </p:spPr>
                  </p:pic>
                </p:oleObj>
              </mc:Fallback>
            </mc:AlternateContent>
          </a:graphicData>
        </a:graphic>
      </p:graphicFrame>
      <p:cxnSp>
        <p:nvCxnSpPr>
          <p:cNvPr id="45" name="直接箭头连接符 44"/>
          <p:cNvCxnSpPr/>
          <p:nvPr/>
        </p:nvCxnSpPr>
        <p:spPr>
          <a:xfrm>
            <a:off x="1297940" y="4283710"/>
            <a:ext cx="33083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p:nvPr/>
        </p:nvCxnSpPr>
        <p:spPr>
          <a:xfrm>
            <a:off x="2420620" y="4283710"/>
            <a:ext cx="33083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7" name="矩形 46"/>
          <p:cNvSpPr/>
          <p:nvPr/>
        </p:nvSpPr>
        <p:spPr>
          <a:xfrm>
            <a:off x="2751455" y="4003040"/>
            <a:ext cx="791845" cy="55753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48" name="直接箭头连接符 47"/>
          <p:cNvCxnSpPr/>
          <p:nvPr/>
        </p:nvCxnSpPr>
        <p:spPr>
          <a:xfrm>
            <a:off x="3543300" y="4283710"/>
            <a:ext cx="33083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49" name="对象 48">
            <a:hlinkClick r:id="" action="ppaction://ole?verb="/>
          </p:cNvPr>
          <p:cNvGraphicFramePr>
            <a:graphicFrameLocks noChangeAspect="1"/>
          </p:cNvGraphicFramePr>
          <p:nvPr/>
        </p:nvGraphicFramePr>
        <p:xfrm>
          <a:off x="3899218" y="4148455"/>
          <a:ext cx="415290" cy="267335"/>
        </p:xfrm>
        <a:graphic>
          <a:graphicData uri="http://schemas.openxmlformats.org/presentationml/2006/ole">
            <mc:AlternateContent xmlns:mc="http://schemas.openxmlformats.org/markup-compatibility/2006">
              <mc:Choice xmlns:v="urn:schemas-microsoft-com:vml" Requires="v">
                <p:oleObj spid="_x0000_s50" name="" r:id="rId22" imgW="316865" imgH="203200" progId="Equation.KSEE3">
                  <p:embed/>
                </p:oleObj>
              </mc:Choice>
              <mc:Fallback>
                <p:oleObj name="" r:id="rId22" imgW="316865" imgH="203200" progId="Equation.KSEE3">
                  <p:embed/>
                  <p:pic>
                    <p:nvPicPr>
                      <p:cNvPr id="0" name="图片 1024"/>
                      <p:cNvPicPr/>
                      <p:nvPr/>
                    </p:nvPicPr>
                    <p:blipFill>
                      <a:blip r:embed="rId23"/>
                      <a:stretch>
                        <a:fillRect/>
                      </a:stretch>
                    </p:blipFill>
                    <p:spPr>
                      <a:xfrm>
                        <a:off x="3899218" y="4148455"/>
                        <a:ext cx="415290" cy="267335"/>
                      </a:xfrm>
                      <a:prstGeom prst="rect">
                        <a:avLst/>
                      </a:prstGeom>
                    </p:spPr>
                  </p:pic>
                </p:oleObj>
              </mc:Fallback>
            </mc:AlternateContent>
          </a:graphicData>
        </a:graphic>
      </p:graphicFrame>
      <p:graphicFrame>
        <p:nvGraphicFramePr>
          <p:cNvPr id="51" name="对象 50">
            <a:hlinkClick r:id="" action="ppaction://ole?verb="/>
          </p:cNvPr>
          <p:cNvGraphicFramePr>
            <a:graphicFrameLocks noChangeAspect="1"/>
          </p:cNvGraphicFramePr>
          <p:nvPr/>
        </p:nvGraphicFramePr>
        <p:xfrm>
          <a:off x="1773238" y="4139883"/>
          <a:ext cx="515620" cy="284480"/>
        </p:xfrm>
        <a:graphic>
          <a:graphicData uri="http://schemas.openxmlformats.org/presentationml/2006/ole">
            <mc:AlternateContent xmlns:mc="http://schemas.openxmlformats.org/markup-compatibility/2006">
              <mc:Choice xmlns:v="urn:schemas-microsoft-com:vml" Requires="v">
                <p:oleObj spid="_x0000_s52" name="" r:id="rId24" imgW="393700" imgH="215900" progId="Equation.KSEE3">
                  <p:embed/>
                </p:oleObj>
              </mc:Choice>
              <mc:Fallback>
                <p:oleObj name="" r:id="rId24" imgW="393700" imgH="215900" progId="Equation.KSEE3">
                  <p:embed/>
                  <p:pic>
                    <p:nvPicPr>
                      <p:cNvPr id="0" name="图片 1024"/>
                      <p:cNvPicPr/>
                      <p:nvPr/>
                    </p:nvPicPr>
                    <p:blipFill>
                      <a:blip r:embed="rId25"/>
                      <a:stretch>
                        <a:fillRect/>
                      </a:stretch>
                    </p:blipFill>
                    <p:spPr>
                      <a:xfrm>
                        <a:off x="1773238" y="4139883"/>
                        <a:ext cx="515620" cy="284480"/>
                      </a:xfrm>
                      <a:prstGeom prst="rect">
                        <a:avLst/>
                      </a:prstGeom>
                    </p:spPr>
                  </p:pic>
                </p:oleObj>
              </mc:Fallback>
            </mc:AlternateContent>
          </a:graphicData>
        </a:graphic>
      </p:graphicFrame>
      <p:graphicFrame>
        <p:nvGraphicFramePr>
          <p:cNvPr id="53" name="对象 52">
            <a:hlinkClick r:id="" action="ppaction://ole?verb="/>
          </p:cNvPr>
          <p:cNvGraphicFramePr>
            <a:graphicFrameLocks noChangeAspect="1"/>
          </p:cNvGraphicFramePr>
          <p:nvPr/>
        </p:nvGraphicFramePr>
        <p:xfrm>
          <a:off x="2893696" y="4130993"/>
          <a:ext cx="531495" cy="284480"/>
        </p:xfrm>
        <a:graphic>
          <a:graphicData uri="http://schemas.openxmlformats.org/presentationml/2006/ole">
            <mc:AlternateContent xmlns:mc="http://schemas.openxmlformats.org/markup-compatibility/2006">
              <mc:Choice xmlns:v="urn:schemas-microsoft-com:vml" Requires="v">
                <p:oleObj spid="_x0000_s54" name="" r:id="rId26" imgW="405765" imgH="215900" progId="Equation.KSEE3">
                  <p:embed/>
                </p:oleObj>
              </mc:Choice>
              <mc:Fallback>
                <p:oleObj name="" r:id="rId26" imgW="405765" imgH="215900" progId="Equation.KSEE3">
                  <p:embed/>
                  <p:pic>
                    <p:nvPicPr>
                      <p:cNvPr id="0" name="图片 1024"/>
                      <p:cNvPicPr/>
                      <p:nvPr/>
                    </p:nvPicPr>
                    <p:blipFill>
                      <a:blip r:embed="rId27"/>
                      <a:stretch>
                        <a:fillRect/>
                      </a:stretch>
                    </p:blipFill>
                    <p:spPr>
                      <a:xfrm>
                        <a:off x="2893696" y="4130993"/>
                        <a:ext cx="531495" cy="284480"/>
                      </a:xfrm>
                      <a:prstGeom prst="rect">
                        <a:avLst/>
                      </a:prstGeom>
                    </p:spPr>
                  </p:pic>
                </p:oleObj>
              </mc:Fallback>
            </mc:AlternateContent>
          </a:graphicData>
        </a:graphic>
      </p:graphicFrame>
      <p:sp>
        <p:nvSpPr>
          <p:cNvPr id="55" name="矩形 54"/>
          <p:cNvSpPr/>
          <p:nvPr/>
        </p:nvSpPr>
        <p:spPr>
          <a:xfrm>
            <a:off x="1726565" y="4881880"/>
            <a:ext cx="791845" cy="44196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56" name="对象 55">
            <a:hlinkClick r:id="" action="ppaction://ole?verb="/>
          </p:cNvPr>
          <p:cNvGraphicFramePr>
            <a:graphicFrameLocks noChangeAspect="1"/>
          </p:cNvGraphicFramePr>
          <p:nvPr/>
        </p:nvGraphicFramePr>
        <p:xfrm>
          <a:off x="633730" y="5292090"/>
          <a:ext cx="465455" cy="267335"/>
        </p:xfrm>
        <a:graphic>
          <a:graphicData uri="http://schemas.openxmlformats.org/presentationml/2006/ole">
            <mc:AlternateContent xmlns:mc="http://schemas.openxmlformats.org/markup-compatibility/2006">
              <mc:Choice xmlns:v="urn:schemas-microsoft-com:vml" Requires="v">
                <p:oleObj spid="_x0000_s57" name="" r:id="rId28" imgW="355600" imgH="203200" progId="Equation.KSEE3">
                  <p:embed/>
                </p:oleObj>
              </mc:Choice>
              <mc:Fallback>
                <p:oleObj name="" r:id="rId28" imgW="355600" imgH="203200" progId="Equation.KSEE3">
                  <p:embed/>
                  <p:pic>
                    <p:nvPicPr>
                      <p:cNvPr id="0" name="图片 1024"/>
                      <p:cNvPicPr/>
                      <p:nvPr/>
                    </p:nvPicPr>
                    <p:blipFill>
                      <a:blip r:embed="rId21"/>
                      <a:stretch>
                        <a:fillRect/>
                      </a:stretch>
                    </p:blipFill>
                    <p:spPr>
                      <a:xfrm>
                        <a:off x="633730" y="5292090"/>
                        <a:ext cx="465455" cy="267335"/>
                      </a:xfrm>
                      <a:prstGeom prst="rect">
                        <a:avLst/>
                      </a:prstGeom>
                    </p:spPr>
                  </p:pic>
                </p:oleObj>
              </mc:Fallback>
            </mc:AlternateContent>
          </a:graphicData>
        </a:graphic>
      </p:graphicFrame>
      <p:sp>
        <p:nvSpPr>
          <p:cNvPr id="60" name="矩形 59"/>
          <p:cNvSpPr/>
          <p:nvPr/>
        </p:nvSpPr>
        <p:spPr>
          <a:xfrm>
            <a:off x="1726565" y="5643880"/>
            <a:ext cx="791845" cy="4368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61" name="直接箭头连接符 60"/>
          <p:cNvCxnSpPr/>
          <p:nvPr/>
        </p:nvCxnSpPr>
        <p:spPr>
          <a:xfrm>
            <a:off x="2846705" y="5427345"/>
            <a:ext cx="33083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62" name="对象 61">
            <a:hlinkClick r:id="" action="ppaction://ole?verb="/>
          </p:cNvPr>
          <p:cNvGraphicFramePr>
            <a:graphicFrameLocks noChangeAspect="1"/>
          </p:cNvGraphicFramePr>
          <p:nvPr/>
        </p:nvGraphicFramePr>
        <p:xfrm>
          <a:off x="3202623" y="5292090"/>
          <a:ext cx="415290" cy="267335"/>
        </p:xfrm>
        <a:graphic>
          <a:graphicData uri="http://schemas.openxmlformats.org/presentationml/2006/ole">
            <mc:AlternateContent xmlns:mc="http://schemas.openxmlformats.org/markup-compatibility/2006">
              <mc:Choice xmlns:v="urn:schemas-microsoft-com:vml" Requires="v">
                <p:oleObj spid="_x0000_s63" name="" r:id="rId29" imgW="316865" imgH="203200" progId="Equation.KSEE3">
                  <p:embed/>
                </p:oleObj>
              </mc:Choice>
              <mc:Fallback>
                <p:oleObj name="" r:id="rId29" imgW="316865" imgH="203200" progId="Equation.KSEE3">
                  <p:embed/>
                  <p:pic>
                    <p:nvPicPr>
                      <p:cNvPr id="0" name="图片 1024"/>
                      <p:cNvPicPr/>
                      <p:nvPr/>
                    </p:nvPicPr>
                    <p:blipFill>
                      <a:blip r:embed="rId23"/>
                      <a:stretch>
                        <a:fillRect/>
                      </a:stretch>
                    </p:blipFill>
                    <p:spPr>
                      <a:xfrm>
                        <a:off x="3202623" y="5292090"/>
                        <a:ext cx="415290" cy="267335"/>
                      </a:xfrm>
                      <a:prstGeom prst="rect">
                        <a:avLst/>
                      </a:prstGeom>
                    </p:spPr>
                  </p:pic>
                </p:oleObj>
              </mc:Fallback>
            </mc:AlternateContent>
          </a:graphicData>
        </a:graphic>
      </p:graphicFrame>
      <p:graphicFrame>
        <p:nvGraphicFramePr>
          <p:cNvPr id="64" name="对象 63">
            <a:hlinkClick r:id="" action="ppaction://ole?verb="/>
          </p:cNvPr>
          <p:cNvGraphicFramePr>
            <a:graphicFrameLocks noChangeAspect="1"/>
          </p:cNvGraphicFramePr>
          <p:nvPr/>
        </p:nvGraphicFramePr>
        <p:xfrm>
          <a:off x="1871028" y="4957128"/>
          <a:ext cx="515620" cy="284480"/>
        </p:xfrm>
        <a:graphic>
          <a:graphicData uri="http://schemas.openxmlformats.org/presentationml/2006/ole">
            <mc:AlternateContent xmlns:mc="http://schemas.openxmlformats.org/markup-compatibility/2006">
              <mc:Choice xmlns:v="urn:schemas-microsoft-com:vml" Requires="v">
                <p:oleObj spid="_x0000_s65" name="" r:id="rId30" imgW="393700" imgH="215900" progId="Equation.KSEE3">
                  <p:embed/>
                </p:oleObj>
              </mc:Choice>
              <mc:Fallback>
                <p:oleObj name="" r:id="rId30" imgW="393700" imgH="215900" progId="Equation.KSEE3">
                  <p:embed/>
                  <p:pic>
                    <p:nvPicPr>
                      <p:cNvPr id="0" name="图片 1024"/>
                      <p:cNvPicPr/>
                      <p:nvPr/>
                    </p:nvPicPr>
                    <p:blipFill>
                      <a:blip r:embed="rId25"/>
                      <a:stretch>
                        <a:fillRect/>
                      </a:stretch>
                    </p:blipFill>
                    <p:spPr>
                      <a:xfrm>
                        <a:off x="1871028" y="4957128"/>
                        <a:ext cx="515620" cy="284480"/>
                      </a:xfrm>
                      <a:prstGeom prst="rect">
                        <a:avLst/>
                      </a:prstGeom>
                    </p:spPr>
                  </p:pic>
                </p:oleObj>
              </mc:Fallback>
            </mc:AlternateContent>
          </a:graphicData>
        </a:graphic>
      </p:graphicFrame>
      <p:graphicFrame>
        <p:nvGraphicFramePr>
          <p:cNvPr id="66" name="对象 65">
            <a:hlinkClick r:id="" action="ppaction://ole?verb="/>
          </p:cNvPr>
          <p:cNvGraphicFramePr>
            <a:graphicFrameLocks noChangeAspect="1"/>
          </p:cNvGraphicFramePr>
          <p:nvPr/>
        </p:nvGraphicFramePr>
        <p:xfrm>
          <a:off x="1868806" y="5719763"/>
          <a:ext cx="531495" cy="284480"/>
        </p:xfrm>
        <a:graphic>
          <a:graphicData uri="http://schemas.openxmlformats.org/presentationml/2006/ole">
            <mc:AlternateContent xmlns:mc="http://schemas.openxmlformats.org/markup-compatibility/2006">
              <mc:Choice xmlns:v="urn:schemas-microsoft-com:vml" Requires="v">
                <p:oleObj spid="_x0000_s67" name="" r:id="rId31" imgW="405765" imgH="215900" progId="Equation.KSEE3">
                  <p:embed/>
                </p:oleObj>
              </mc:Choice>
              <mc:Fallback>
                <p:oleObj name="" r:id="rId31" imgW="405765" imgH="215900" progId="Equation.KSEE3">
                  <p:embed/>
                  <p:pic>
                    <p:nvPicPr>
                      <p:cNvPr id="0" name="图片 1024"/>
                      <p:cNvPicPr/>
                      <p:nvPr/>
                    </p:nvPicPr>
                    <p:blipFill>
                      <a:blip r:embed="rId27"/>
                      <a:stretch>
                        <a:fillRect/>
                      </a:stretch>
                    </p:blipFill>
                    <p:spPr>
                      <a:xfrm>
                        <a:off x="1868806" y="5719763"/>
                        <a:ext cx="531495" cy="284480"/>
                      </a:xfrm>
                      <a:prstGeom prst="rect">
                        <a:avLst/>
                      </a:prstGeom>
                    </p:spPr>
                  </p:pic>
                </p:oleObj>
              </mc:Fallback>
            </mc:AlternateContent>
          </a:graphicData>
        </a:graphic>
      </p:graphicFrame>
      <p:cxnSp>
        <p:nvCxnSpPr>
          <p:cNvPr id="68" name="直接连接符 67"/>
          <p:cNvCxnSpPr/>
          <p:nvPr/>
        </p:nvCxnSpPr>
        <p:spPr>
          <a:xfrm flipH="1">
            <a:off x="1419225" y="5086350"/>
            <a:ext cx="7620" cy="8147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69" name="直接连接符 68"/>
          <p:cNvCxnSpPr/>
          <p:nvPr/>
        </p:nvCxnSpPr>
        <p:spPr>
          <a:xfrm flipV="1">
            <a:off x="1066800" y="5427345"/>
            <a:ext cx="361315" cy="57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70" name="直接箭头连接符 69"/>
          <p:cNvCxnSpPr/>
          <p:nvPr/>
        </p:nvCxnSpPr>
        <p:spPr>
          <a:xfrm flipV="1">
            <a:off x="1419860" y="5086350"/>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1" name="直接箭头连接符 70"/>
          <p:cNvCxnSpPr/>
          <p:nvPr/>
        </p:nvCxnSpPr>
        <p:spPr>
          <a:xfrm flipV="1">
            <a:off x="1412240" y="590105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2" name="直接连接符 71"/>
          <p:cNvCxnSpPr/>
          <p:nvPr/>
        </p:nvCxnSpPr>
        <p:spPr>
          <a:xfrm flipH="1">
            <a:off x="2835910" y="5086350"/>
            <a:ext cx="7620" cy="81470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73" name="直接箭头连接符 72"/>
          <p:cNvCxnSpPr/>
          <p:nvPr/>
        </p:nvCxnSpPr>
        <p:spPr>
          <a:xfrm flipV="1">
            <a:off x="2547620" y="508952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flipV="1">
            <a:off x="2536825" y="589724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5" name="矩形 74"/>
          <p:cNvSpPr/>
          <p:nvPr/>
        </p:nvSpPr>
        <p:spPr>
          <a:xfrm>
            <a:off x="6262370" y="3896995"/>
            <a:ext cx="791845" cy="44196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76" name="对象 75">
            <a:hlinkClick r:id="" action="ppaction://ole?verb="/>
          </p:cNvPr>
          <p:cNvGraphicFramePr>
            <a:graphicFrameLocks noChangeAspect="1"/>
          </p:cNvGraphicFramePr>
          <p:nvPr/>
        </p:nvGraphicFramePr>
        <p:xfrm>
          <a:off x="4828540" y="3972560"/>
          <a:ext cx="465455" cy="267335"/>
        </p:xfrm>
        <a:graphic>
          <a:graphicData uri="http://schemas.openxmlformats.org/presentationml/2006/ole">
            <mc:AlternateContent xmlns:mc="http://schemas.openxmlformats.org/markup-compatibility/2006">
              <mc:Choice xmlns:v="urn:schemas-microsoft-com:vml" Requires="v">
                <p:oleObj spid="_x0000_s77" name="" r:id="rId32" imgW="355600" imgH="203200" progId="Equation.KSEE3">
                  <p:embed/>
                </p:oleObj>
              </mc:Choice>
              <mc:Fallback>
                <p:oleObj name="" r:id="rId32" imgW="355600" imgH="203200" progId="Equation.KSEE3">
                  <p:embed/>
                  <p:pic>
                    <p:nvPicPr>
                      <p:cNvPr id="0" name="图片 1024"/>
                      <p:cNvPicPr/>
                      <p:nvPr/>
                    </p:nvPicPr>
                    <p:blipFill>
                      <a:blip r:embed="rId21"/>
                      <a:stretch>
                        <a:fillRect/>
                      </a:stretch>
                    </p:blipFill>
                    <p:spPr>
                      <a:xfrm>
                        <a:off x="4828540" y="3972560"/>
                        <a:ext cx="465455" cy="267335"/>
                      </a:xfrm>
                      <a:prstGeom prst="rect">
                        <a:avLst/>
                      </a:prstGeom>
                    </p:spPr>
                  </p:pic>
                </p:oleObj>
              </mc:Fallback>
            </mc:AlternateContent>
          </a:graphicData>
        </a:graphic>
      </p:graphicFrame>
      <p:sp>
        <p:nvSpPr>
          <p:cNvPr id="78" name="矩形 77"/>
          <p:cNvSpPr/>
          <p:nvPr/>
        </p:nvSpPr>
        <p:spPr>
          <a:xfrm>
            <a:off x="6294755" y="4697730"/>
            <a:ext cx="791845" cy="436880"/>
          </a:xfrm>
          <a:prstGeom prst="rec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80" name="对象 79">
            <a:hlinkClick r:id="" action="ppaction://ole?verb="/>
          </p:cNvPr>
          <p:cNvGraphicFramePr>
            <a:graphicFrameLocks noChangeAspect="1"/>
          </p:cNvGraphicFramePr>
          <p:nvPr/>
        </p:nvGraphicFramePr>
        <p:xfrm>
          <a:off x="7916228" y="3989705"/>
          <a:ext cx="415290" cy="267335"/>
        </p:xfrm>
        <a:graphic>
          <a:graphicData uri="http://schemas.openxmlformats.org/presentationml/2006/ole">
            <mc:AlternateContent xmlns:mc="http://schemas.openxmlformats.org/markup-compatibility/2006">
              <mc:Choice xmlns:v="urn:schemas-microsoft-com:vml" Requires="v">
                <p:oleObj spid="_x0000_s81" name="" r:id="rId33" imgW="316865" imgH="203200" progId="Equation.KSEE3">
                  <p:embed/>
                </p:oleObj>
              </mc:Choice>
              <mc:Fallback>
                <p:oleObj name="" r:id="rId33" imgW="316865" imgH="203200" progId="Equation.KSEE3">
                  <p:embed/>
                  <p:pic>
                    <p:nvPicPr>
                      <p:cNvPr id="0" name="图片 1024"/>
                      <p:cNvPicPr/>
                      <p:nvPr/>
                    </p:nvPicPr>
                    <p:blipFill>
                      <a:blip r:embed="rId23"/>
                      <a:stretch>
                        <a:fillRect/>
                      </a:stretch>
                    </p:blipFill>
                    <p:spPr>
                      <a:xfrm>
                        <a:off x="7916228" y="3989705"/>
                        <a:ext cx="415290" cy="267335"/>
                      </a:xfrm>
                      <a:prstGeom prst="rect">
                        <a:avLst/>
                      </a:prstGeom>
                    </p:spPr>
                  </p:pic>
                </p:oleObj>
              </mc:Fallback>
            </mc:AlternateContent>
          </a:graphicData>
        </a:graphic>
      </p:graphicFrame>
      <p:graphicFrame>
        <p:nvGraphicFramePr>
          <p:cNvPr id="82" name="对象 81">
            <a:hlinkClick r:id="" action="ppaction://ole?verb="/>
          </p:cNvPr>
          <p:cNvGraphicFramePr>
            <a:graphicFrameLocks noChangeAspect="1"/>
          </p:cNvGraphicFramePr>
          <p:nvPr/>
        </p:nvGraphicFramePr>
        <p:xfrm>
          <a:off x="6406833" y="3972243"/>
          <a:ext cx="515620" cy="284480"/>
        </p:xfrm>
        <a:graphic>
          <a:graphicData uri="http://schemas.openxmlformats.org/presentationml/2006/ole">
            <mc:AlternateContent xmlns:mc="http://schemas.openxmlformats.org/markup-compatibility/2006">
              <mc:Choice xmlns:v="urn:schemas-microsoft-com:vml" Requires="v">
                <p:oleObj spid="_x0000_s83" name="" r:id="rId34" imgW="393700" imgH="215900" progId="Equation.KSEE3">
                  <p:embed/>
                </p:oleObj>
              </mc:Choice>
              <mc:Fallback>
                <p:oleObj name="" r:id="rId34" imgW="393700" imgH="215900" progId="Equation.KSEE3">
                  <p:embed/>
                  <p:pic>
                    <p:nvPicPr>
                      <p:cNvPr id="0" name="图片 1024"/>
                      <p:cNvPicPr/>
                      <p:nvPr/>
                    </p:nvPicPr>
                    <p:blipFill>
                      <a:blip r:embed="rId25"/>
                      <a:stretch>
                        <a:fillRect/>
                      </a:stretch>
                    </p:blipFill>
                    <p:spPr>
                      <a:xfrm>
                        <a:off x="6406833" y="3972243"/>
                        <a:ext cx="515620" cy="284480"/>
                      </a:xfrm>
                      <a:prstGeom prst="rect">
                        <a:avLst/>
                      </a:prstGeom>
                    </p:spPr>
                  </p:pic>
                </p:oleObj>
              </mc:Fallback>
            </mc:AlternateContent>
          </a:graphicData>
        </a:graphic>
      </p:graphicFrame>
      <p:graphicFrame>
        <p:nvGraphicFramePr>
          <p:cNvPr id="84" name="对象 83">
            <a:hlinkClick r:id="" action="ppaction://ole?verb="/>
          </p:cNvPr>
          <p:cNvGraphicFramePr>
            <a:graphicFrameLocks noChangeAspect="1"/>
          </p:cNvGraphicFramePr>
          <p:nvPr/>
        </p:nvGraphicFramePr>
        <p:xfrm>
          <a:off x="6436996" y="4773613"/>
          <a:ext cx="531495" cy="284480"/>
        </p:xfrm>
        <a:graphic>
          <a:graphicData uri="http://schemas.openxmlformats.org/presentationml/2006/ole">
            <mc:AlternateContent xmlns:mc="http://schemas.openxmlformats.org/markup-compatibility/2006">
              <mc:Choice xmlns:v="urn:schemas-microsoft-com:vml" Requires="v">
                <p:oleObj spid="_x0000_s85" name="" r:id="rId35" imgW="405765" imgH="215900" progId="Equation.KSEE3">
                  <p:embed/>
                </p:oleObj>
              </mc:Choice>
              <mc:Fallback>
                <p:oleObj name="" r:id="rId35" imgW="405765" imgH="215900" progId="Equation.KSEE3">
                  <p:embed/>
                  <p:pic>
                    <p:nvPicPr>
                      <p:cNvPr id="0" name="图片 1024"/>
                      <p:cNvPicPr/>
                      <p:nvPr/>
                    </p:nvPicPr>
                    <p:blipFill>
                      <a:blip r:embed="rId27"/>
                      <a:stretch>
                        <a:fillRect/>
                      </a:stretch>
                    </p:blipFill>
                    <p:spPr>
                      <a:xfrm>
                        <a:off x="6436996" y="4773613"/>
                        <a:ext cx="531495" cy="284480"/>
                      </a:xfrm>
                      <a:prstGeom prst="rect">
                        <a:avLst/>
                      </a:prstGeom>
                    </p:spPr>
                  </p:pic>
                </p:oleObj>
              </mc:Fallback>
            </mc:AlternateContent>
          </a:graphicData>
        </a:graphic>
      </p:graphicFrame>
      <p:cxnSp>
        <p:nvCxnSpPr>
          <p:cNvPr id="88" name="直接箭头连接符 87"/>
          <p:cNvCxnSpPr/>
          <p:nvPr/>
        </p:nvCxnSpPr>
        <p:spPr>
          <a:xfrm flipV="1">
            <a:off x="5955665" y="410146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1" name="直接箭头连接符 90"/>
          <p:cNvCxnSpPr/>
          <p:nvPr/>
        </p:nvCxnSpPr>
        <p:spPr>
          <a:xfrm>
            <a:off x="7083425" y="4104640"/>
            <a:ext cx="720090" cy="63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4" name="直接连接符 93"/>
          <p:cNvCxnSpPr/>
          <p:nvPr/>
        </p:nvCxnSpPr>
        <p:spPr>
          <a:xfrm>
            <a:off x="7443470" y="4110990"/>
            <a:ext cx="5080" cy="81089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95" name="直接箭头连接符 94"/>
          <p:cNvCxnSpPr/>
          <p:nvPr/>
        </p:nvCxnSpPr>
        <p:spPr>
          <a:xfrm flipH="1">
            <a:off x="7094855" y="4916170"/>
            <a:ext cx="34925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6" name="椭圆 95"/>
          <p:cNvSpPr/>
          <p:nvPr/>
        </p:nvSpPr>
        <p:spPr>
          <a:xfrm>
            <a:off x="5600700" y="3935730"/>
            <a:ext cx="354965" cy="365125"/>
          </a:xfrm>
          <a:prstGeom prst="ellips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97" name="直接箭头连接符 96"/>
          <p:cNvCxnSpPr/>
          <p:nvPr/>
        </p:nvCxnSpPr>
        <p:spPr>
          <a:xfrm flipV="1">
            <a:off x="5293995" y="4101465"/>
            <a:ext cx="306705"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98" name="对象 97">
            <a:hlinkClick r:id="" action="ppaction://ole?verb="/>
          </p:cNvPr>
          <p:cNvGraphicFramePr>
            <a:graphicFrameLocks noChangeAspect="1"/>
          </p:cNvGraphicFramePr>
          <p:nvPr/>
        </p:nvGraphicFramePr>
        <p:xfrm>
          <a:off x="5668645" y="3989705"/>
          <a:ext cx="287020" cy="252095"/>
        </p:xfrm>
        <a:graphic>
          <a:graphicData uri="http://schemas.openxmlformats.org/presentationml/2006/ole">
            <mc:AlternateContent xmlns:mc="http://schemas.openxmlformats.org/markup-compatibility/2006">
              <mc:Choice xmlns:v="urn:schemas-microsoft-com:vml" Requires="v">
                <p:oleObj spid="_x0000_s99" name="" r:id="rId36" imgW="292100" imgH="254000" progId="Equation.KSEE3">
                  <p:embed/>
                </p:oleObj>
              </mc:Choice>
              <mc:Fallback>
                <p:oleObj name="" r:id="rId36" imgW="292100" imgH="254000" progId="Equation.KSEE3">
                  <p:embed/>
                  <p:pic>
                    <p:nvPicPr>
                      <p:cNvPr id="0" name="图片 1024"/>
                      <p:cNvPicPr/>
                      <p:nvPr/>
                    </p:nvPicPr>
                    <p:blipFill>
                      <a:blip r:embed="rId37"/>
                      <a:stretch>
                        <a:fillRect/>
                      </a:stretch>
                    </p:blipFill>
                    <p:spPr>
                      <a:xfrm>
                        <a:off x="5668645" y="3989705"/>
                        <a:ext cx="287020" cy="252095"/>
                      </a:xfrm>
                      <a:prstGeom prst="rect">
                        <a:avLst/>
                      </a:prstGeom>
                    </p:spPr>
                  </p:pic>
                </p:oleObj>
              </mc:Fallback>
            </mc:AlternateContent>
          </a:graphicData>
        </a:graphic>
      </p:graphicFrame>
      <p:cxnSp>
        <p:nvCxnSpPr>
          <p:cNvPr id="100" name="直接箭头连接符 99"/>
          <p:cNvCxnSpPr/>
          <p:nvPr/>
        </p:nvCxnSpPr>
        <p:spPr>
          <a:xfrm flipV="1">
            <a:off x="5782310" y="4297045"/>
            <a:ext cx="635" cy="6362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1" name="直接连接符 100"/>
          <p:cNvCxnSpPr/>
          <p:nvPr/>
        </p:nvCxnSpPr>
        <p:spPr>
          <a:xfrm flipV="1">
            <a:off x="5782945" y="4926330"/>
            <a:ext cx="51181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103" name="直接连接符 102"/>
          <p:cNvCxnSpPr/>
          <p:nvPr/>
        </p:nvCxnSpPr>
        <p:spPr>
          <a:xfrm flipV="1">
            <a:off x="7312660" y="781050"/>
            <a:ext cx="515620"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04" name="椭圆 103"/>
          <p:cNvSpPr/>
          <p:nvPr/>
        </p:nvSpPr>
        <p:spPr>
          <a:xfrm>
            <a:off x="7823835" y="76136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08" name="直接连接符 107"/>
          <p:cNvCxnSpPr/>
          <p:nvPr/>
        </p:nvCxnSpPr>
        <p:spPr>
          <a:xfrm>
            <a:off x="7070090" y="1102995"/>
            <a:ext cx="75247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09" name="椭圆 108"/>
          <p:cNvSpPr/>
          <p:nvPr/>
        </p:nvSpPr>
        <p:spPr>
          <a:xfrm>
            <a:off x="7819390" y="108712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10" name="直接连接符 109"/>
          <p:cNvCxnSpPr/>
          <p:nvPr/>
        </p:nvCxnSpPr>
        <p:spPr>
          <a:xfrm>
            <a:off x="6331585" y="1102360"/>
            <a:ext cx="75247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11" name="椭圆 110"/>
          <p:cNvSpPr/>
          <p:nvPr/>
        </p:nvSpPr>
        <p:spPr>
          <a:xfrm>
            <a:off x="6301740" y="108585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12" name="直接连接符 111"/>
          <p:cNvCxnSpPr/>
          <p:nvPr/>
        </p:nvCxnSpPr>
        <p:spPr>
          <a:xfrm flipV="1">
            <a:off x="6319520" y="781050"/>
            <a:ext cx="504000"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13" name="椭圆 112"/>
          <p:cNvSpPr/>
          <p:nvPr/>
        </p:nvSpPr>
        <p:spPr>
          <a:xfrm>
            <a:off x="6283325" y="76327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15" name="图片 114"/>
          <p:cNvPicPr>
            <a:picLocks noChangeAspect="1"/>
          </p:cNvPicPr>
          <p:nvPr/>
        </p:nvPicPr>
        <p:blipFill>
          <a:blip r:embed="rId38"/>
          <a:stretch>
            <a:fillRect/>
          </a:stretch>
        </p:blipFill>
        <p:spPr>
          <a:xfrm>
            <a:off x="6823710" y="1733550"/>
            <a:ext cx="461645" cy="794385"/>
          </a:xfrm>
          <a:prstGeom prst="rect">
            <a:avLst/>
          </a:prstGeom>
        </p:spPr>
      </p:pic>
      <p:cxnSp>
        <p:nvCxnSpPr>
          <p:cNvPr id="118" name="直接连接符 117"/>
          <p:cNvCxnSpPr/>
          <p:nvPr/>
        </p:nvCxnSpPr>
        <p:spPr>
          <a:xfrm>
            <a:off x="6338570" y="1760855"/>
            <a:ext cx="149669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cxnSp>
        <p:nvCxnSpPr>
          <p:cNvPr id="120" name="直接连接符 119"/>
          <p:cNvCxnSpPr/>
          <p:nvPr/>
        </p:nvCxnSpPr>
        <p:spPr>
          <a:xfrm>
            <a:off x="6337935" y="2188845"/>
            <a:ext cx="149669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21" name="椭圆 120"/>
          <p:cNvSpPr/>
          <p:nvPr/>
        </p:nvSpPr>
        <p:spPr>
          <a:xfrm>
            <a:off x="7835265" y="174688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2" name="椭圆 121"/>
          <p:cNvSpPr/>
          <p:nvPr/>
        </p:nvSpPr>
        <p:spPr>
          <a:xfrm>
            <a:off x="7835265" y="217551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3" name="椭圆 122"/>
          <p:cNvSpPr/>
          <p:nvPr/>
        </p:nvSpPr>
        <p:spPr>
          <a:xfrm>
            <a:off x="6301740" y="174244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4" name="椭圆 123"/>
          <p:cNvSpPr/>
          <p:nvPr/>
        </p:nvSpPr>
        <p:spPr>
          <a:xfrm>
            <a:off x="6301740" y="217106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25" name="图片 124"/>
          <p:cNvPicPr>
            <a:picLocks noChangeAspect="1"/>
          </p:cNvPicPr>
          <p:nvPr/>
        </p:nvPicPr>
        <p:blipFill>
          <a:blip r:embed="rId39"/>
          <a:stretch>
            <a:fillRect/>
          </a:stretch>
        </p:blipFill>
        <p:spPr>
          <a:xfrm>
            <a:off x="9301480" y="1592580"/>
            <a:ext cx="780415" cy="907415"/>
          </a:xfrm>
          <a:prstGeom prst="rect">
            <a:avLst/>
          </a:prstGeom>
        </p:spPr>
      </p:pic>
      <p:cxnSp>
        <p:nvCxnSpPr>
          <p:cNvPr id="126" name="直接连接符 125"/>
          <p:cNvCxnSpPr/>
          <p:nvPr/>
        </p:nvCxnSpPr>
        <p:spPr>
          <a:xfrm>
            <a:off x="9117330" y="2254885"/>
            <a:ext cx="1496695" cy="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cxnSp>
        <p:nvCxnSpPr>
          <p:cNvPr id="127" name="直接连接符 126"/>
          <p:cNvCxnSpPr>
            <a:endCxn id="133" idx="2"/>
          </p:cNvCxnSpPr>
          <p:nvPr/>
        </p:nvCxnSpPr>
        <p:spPr>
          <a:xfrm flipV="1">
            <a:off x="9700260" y="1797050"/>
            <a:ext cx="913765" cy="2540"/>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cxnSp>
        <p:nvCxnSpPr>
          <p:cNvPr id="128" name="直接连接符 127"/>
          <p:cNvCxnSpPr/>
          <p:nvPr/>
        </p:nvCxnSpPr>
        <p:spPr>
          <a:xfrm flipV="1">
            <a:off x="9113520" y="1800860"/>
            <a:ext cx="302260" cy="1905"/>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sp>
        <p:nvSpPr>
          <p:cNvPr id="129" name="椭圆 128"/>
          <p:cNvSpPr/>
          <p:nvPr/>
        </p:nvSpPr>
        <p:spPr>
          <a:xfrm>
            <a:off x="9077325" y="178244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0" name="椭圆 129"/>
          <p:cNvSpPr/>
          <p:nvPr/>
        </p:nvSpPr>
        <p:spPr>
          <a:xfrm>
            <a:off x="9075420" y="223647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3" name="椭圆 132"/>
          <p:cNvSpPr/>
          <p:nvPr/>
        </p:nvSpPr>
        <p:spPr>
          <a:xfrm>
            <a:off x="10614025" y="1778635"/>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4" name="椭圆 133"/>
          <p:cNvSpPr/>
          <p:nvPr/>
        </p:nvSpPr>
        <p:spPr>
          <a:xfrm>
            <a:off x="10612120" y="2232660"/>
            <a:ext cx="36000" cy="36000"/>
          </a:xfrm>
          <a:prstGeom prst="ellips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35" name="直接连接符 134"/>
          <p:cNvCxnSpPr/>
          <p:nvPr/>
        </p:nvCxnSpPr>
        <p:spPr>
          <a:xfrm flipH="1" flipV="1">
            <a:off x="9921875" y="1797050"/>
            <a:ext cx="1270" cy="139065"/>
          </a:xfrm>
          <a:prstGeom prst="line">
            <a:avLst/>
          </a:prstGeom>
          <a:ln w="3175">
            <a:solidFill>
              <a:schemeClr val="accent1"/>
            </a:solidFill>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40"/>
          <a:srcRect t="12531"/>
          <a:stretch>
            <a:fillRect/>
          </a:stretch>
        </p:blipFill>
        <p:spPr>
          <a:xfrm>
            <a:off x="8808720" y="4957445"/>
            <a:ext cx="3642360" cy="1999615"/>
          </a:xfrm>
          <a:prstGeom prst="rect">
            <a:avLst/>
          </a:prstGeom>
        </p:spPr>
      </p:pic>
      <p:graphicFrame>
        <p:nvGraphicFramePr>
          <p:cNvPr id="11" name="对象 10">
            <a:hlinkClick r:id="" action="ppaction://ole?verb="/>
          </p:cNvPr>
          <p:cNvGraphicFramePr>
            <a:graphicFrameLocks noChangeAspect="1"/>
          </p:cNvGraphicFramePr>
          <p:nvPr/>
        </p:nvGraphicFramePr>
        <p:xfrm>
          <a:off x="5555933" y="4415473"/>
          <a:ext cx="166370" cy="100330"/>
        </p:xfrm>
        <a:graphic>
          <a:graphicData uri="http://schemas.openxmlformats.org/presentationml/2006/ole">
            <mc:AlternateContent xmlns:mc="http://schemas.openxmlformats.org/markup-compatibility/2006">
              <mc:Choice xmlns:v="urn:schemas-microsoft-com:vml" Requires="v">
                <p:oleObj spid="_x0000_s58" name="" r:id="rId41" imgW="127000" imgH="76200" progId="Equation.KSEE3">
                  <p:embed/>
                </p:oleObj>
              </mc:Choice>
              <mc:Fallback>
                <p:oleObj name="" r:id="rId41" imgW="127000" imgH="76200" progId="Equation.KSEE3">
                  <p:embed/>
                  <p:pic>
                    <p:nvPicPr>
                      <p:cNvPr id="0" name="图片 1024"/>
                      <p:cNvPicPr/>
                      <p:nvPr/>
                    </p:nvPicPr>
                    <p:blipFill>
                      <a:blip r:embed="rId42"/>
                      <a:stretch>
                        <a:fillRect/>
                      </a:stretch>
                    </p:blipFill>
                    <p:spPr>
                      <a:xfrm>
                        <a:off x="5555933" y="4415473"/>
                        <a:ext cx="166370" cy="100330"/>
                      </a:xfrm>
                      <a:prstGeom prst="rect">
                        <a:avLst/>
                      </a:prstGeom>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9" name="图片 178"/>
          <p:cNvPicPr>
            <a:picLocks noChangeAspect="1"/>
          </p:cNvPicPr>
          <p:nvPr/>
        </p:nvPicPr>
        <p:blipFill>
          <a:blip r:embed="rId1"/>
          <a:stretch>
            <a:fillRect/>
          </a:stretch>
        </p:blipFill>
        <p:spPr>
          <a:xfrm>
            <a:off x="6262370" y="3337560"/>
            <a:ext cx="315595" cy="274320"/>
          </a:xfrm>
          <a:prstGeom prst="rect">
            <a:avLst/>
          </a:prstGeom>
        </p:spPr>
      </p:pic>
      <p:pic>
        <p:nvPicPr>
          <p:cNvPr id="180" name="图片 179"/>
          <p:cNvPicPr>
            <a:picLocks noChangeAspect="1"/>
          </p:cNvPicPr>
          <p:nvPr/>
        </p:nvPicPr>
        <p:blipFill>
          <a:blip r:embed="rId1"/>
          <a:stretch>
            <a:fillRect/>
          </a:stretch>
        </p:blipFill>
        <p:spPr>
          <a:xfrm>
            <a:off x="5941060" y="3336925"/>
            <a:ext cx="315595" cy="274320"/>
          </a:xfrm>
          <a:prstGeom prst="rect">
            <a:avLst/>
          </a:prstGeom>
        </p:spPr>
      </p:pic>
      <p:pic>
        <p:nvPicPr>
          <p:cNvPr id="178" name="图片 177"/>
          <p:cNvPicPr>
            <a:picLocks noChangeAspect="1"/>
          </p:cNvPicPr>
          <p:nvPr/>
        </p:nvPicPr>
        <p:blipFill>
          <a:blip r:embed="rId1"/>
          <a:stretch>
            <a:fillRect/>
          </a:stretch>
        </p:blipFill>
        <p:spPr>
          <a:xfrm>
            <a:off x="7228205" y="3335655"/>
            <a:ext cx="315595" cy="274320"/>
          </a:xfrm>
          <a:prstGeom prst="rect">
            <a:avLst/>
          </a:prstGeom>
        </p:spPr>
      </p:pic>
      <p:pic>
        <p:nvPicPr>
          <p:cNvPr id="177" name="图片 176"/>
          <p:cNvPicPr>
            <a:picLocks noChangeAspect="1"/>
          </p:cNvPicPr>
          <p:nvPr/>
        </p:nvPicPr>
        <p:blipFill>
          <a:blip r:embed="rId1"/>
          <a:stretch>
            <a:fillRect/>
          </a:stretch>
        </p:blipFill>
        <p:spPr>
          <a:xfrm>
            <a:off x="6907530" y="3337560"/>
            <a:ext cx="315595" cy="274320"/>
          </a:xfrm>
          <a:prstGeom prst="rect">
            <a:avLst/>
          </a:prstGeom>
        </p:spPr>
      </p:pic>
      <p:pic>
        <p:nvPicPr>
          <p:cNvPr id="175" name="图片 174"/>
          <p:cNvPicPr>
            <a:picLocks noChangeAspect="1"/>
          </p:cNvPicPr>
          <p:nvPr/>
        </p:nvPicPr>
        <p:blipFill>
          <a:blip r:embed="rId1"/>
          <a:stretch>
            <a:fillRect/>
          </a:stretch>
        </p:blipFill>
        <p:spPr>
          <a:xfrm>
            <a:off x="6586220" y="3336925"/>
            <a:ext cx="315595" cy="274320"/>
          </a:xfrm>
          <a:prstGeom prst="rect">
            <a:avLst/>
          </a:prstGeom>
        </p:spPr>
      </p:pic>
      <p:pic>
        <p:nvPicPr>
          <p:cNvPr id="33" name="图片 32"/>
          <p:cNvPicPr>
            <a:picLocks noChangeAspect="1"/>
          </p:cNvPicPr>
          <p:nvPr/>
        </p:nvPicPr>
        <p:blipFill>
          <a:blip r:embed="rId1"/>
          <a:stretch>
            <a:fillRect/>
          </a:stretch>
        </p:blipFill>
        <p:spPr>
          <a:xfrm>
            <a:off x="2148205" y="3148330"/>
            <a:ext cx="528955" cy="458470"/>
          </a:xfrm>
          <a:prstGeom prst="rect">
            <a:avLst/>
          </a:prstGeom>
        </p:spPr>
      </p:pic>
      <p:cxnSp>
        <p:nvCxnSpPr>
          <p:cNvPr id="4" name="直接箭头连接符 3"/>
          <p:cNvCxnSpPr/>
          <p:nvPr/>
        </p:nvCxnSpPr>
        <p:spPr>
          <a:xfrm flipV="1">
            <a:off x="1499870" y="2280920"/>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1745615" y="141430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9" name="任意多边形 8"/>
          <p:cNvSpPr/>
          <p:nvPr/>
        </p:nvSpPr>
        <p:spPr>
          <a:xfrm>
            <a:off x="1745615" y="1586865"/>
            <a:ext cx="1356360" cy="513080"/>
          </a:xfrm>
          <a:custGeom>
            <a:avLst/>
            <a:gdLst>
              <a:gd name="connisteX0" fmla="*/ 0 w 2105660"/>
              <a:gd name="connsiteY0" fmla="*/ 633383 h 633383"/>
              <a:gd name="connisteX1" fmla="*/ 407670 w 2105660"/>
              <a:gd name="connsiteY1" fmla="*/ 4098 h 633383"/>
              <a:gd name="connisteX2" fmla="*/ 1113155 w 2105660"/>
              <a:gd name="connsiteY2" fmla="*/ 391448 h 633383"/>
              <a:gd name="connisteX3" fmla="*/ 1641475 w 2105660"/>
              <a:gd name="connsiteY3" fmla="*/ 218093 h 633383"/>
              <a:gd name="connisteX4" fmla="*/ 2105660 w 2105660"/>
              <a:gd name="connsiteY4" fmla="*/ 472093 h 63338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105660" h="633383">
                <a:moveTo>
                  <a:pt x="0" y="633383"/>
                </a:moveTo>
                <a:cubicBezTo>
                  <a:pt x="67310" y="500033"/>
                  <a:pt x="184785" y="52358"/>
                  <a:pt x="407670" y="4098"/>
                </a:cubicBezTo>
                <a:cubicBezTo>
                  <a:pt x="630555" y="-44162"/>
                  <a:pt x="866140" y="348903"/>
                  <a:pt x="1113155" y="391448"/>
                </a:cubicBezTo>
                <a:cubicBezTo>
                  <a:pt x="1360170" y="433993"/>
                  <a:pt x="1442720" y="202218"/>
                  <a:pt x="1641475" y="218093"/>
                </a:cubicBezTo>
                <a:cubicBezTo>
                  <a:pt x="1840230" y="233968"/>
                  <a:pt x="2023110" y="418118"/>
                  <a:pt x="2105660" y="472093"/>
                </a:cubicBezTo>
              </a:path>
            </a:pathLst>
          </a:custGeom>
          <a:noFill/>
          <a:ln w="3175">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aphicFrame>
        <p:nvGraphicFramePr>
          <p:cNvPr id="16" name="对象 15">
            <a:hlinkClick r:id="" action="ppaction://ole?verb="/>
          </p:cNvPr>
          <p:cNvGraphicFramePr>
            <a:graphicFrameLocks noChangeAspect="1"/>
          </p:cNvGraphicFramePr>
          <p:nvPr/>
        </p:nvGraphicFramePr>
        <p:xfrm>
          <a:off x="1449705" y="1444625"/>
          <a:ext cx="243840" cy="165100"/>
        </p:xfrm>
        <a:graphic>
          <a:graphicData uri="http://schemas.openxmlformats.org/presentationml/2006/ole">
            <mc:AlternateContent xmlns:mc="http://schemas.openxmlformats.org/markup-compatibility/2006">
              <mc:Choice xmlns:v="urn:schemas-microsoft-com:vml" Requires="v">
                <p:oleObj spid="_x0000_s17" name="" r:id="rId2" imgW="304800" imgH="203200" progId="Equation.KSEE3">
                  <p:embed/>
                </p:oleObj>
              </mc:Choice>
              <mc:Fallback>
                <p:oleObj name="" r:id="rId2" imgW="304800" imgH="203200" progId="Equation.KSEE3">
                  <p:embed/>
                  <p:pic>
                    <p:nvPicPr>
                      <p:cNvPr id="0" name="图片 1024"/>
                      <p:cNvPicPr/>
                      <p:nvPr/>
                    </p:nvPicPr>
                    <p:blipFill>
                      <a:blip r:embed="rId3"/>
                      <a:stretch>
                        <a:fillRect/>
                      </a:stretch>
                    </p:blipFill>
                    <p:spPr>
                      <a:xfrm>
                        <a:off x="1449705" y="1444625"/>
                        <a:ext cx="243840" cy="16510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3189605" y="2316163"/>
          <a:ext cx="71120" cy="123825"/>
        </p:xfrm>
        <a:graphic>
          <a:graphicData uri="http://schemas.openxmlformats.org/presentationml/2006/ole">
            <mc:AlternateContent xmlns:mc="http://schemas.openxmlformats.org/markup-compatibility/2006">
              <mc:Choice xmlns:v="urn:schemas-microsoft-com:vml" Requires="v">
                <p:oleObj spid="_x0000_s19" name="" r:id="rId4" imgW="88265" imgH="152400" progId="Equation.KSEE3">
                  <p:embed/>
                </p:oleObj>
              </mc:Choice>
              <mc:Fallback>
                <p:oleObj name="" r:id="rId4" imgW="88265" imgH="152400" progId="Equation.KSEE3">
                  <p:embed/>
                  <p:pic>
                    <p:nvPicPr>
                      <p:cNvPr id="0" name="图片 1024"/>
                      <p:cNvPicPr/>
                      <p:nvPr/>
                    </p:nvPicPr>
                    <p:blipFill>
                      <a:blip r:embed="rId5"/>
                      <a:stretch>
                        <a:fillRect/>
                      </a:stretch>
                    </p:blipFill>
                    <p:spPr>
                      <a:xfrm>
                        <a:off x="3189605" y="2316163"/>
                        <a:ext cx="71120" cy="123825"/>
                      </a:xfrm>
                      <a:prstGeom prst="rect">
                        <a:avLst/>
                      </a:prstGeom>
                    </p:spPr>
                  </p:pic>
                </p:oleObj>
              </mc:Fallback>
            </mc:AlternateContent>
          </a:graphicData>
        </a:graphic>
      </p:graphicFrame>
      <p:cxnSp>
        <p:nvCxnSpPr>
          <p:cNvPr id="20" name="直接箭头连接符 19"/>
          <p:cNvCxnSpPr/>
          <p:nvPr/>
        </p:nvCxnSpPr>
        <p:spPr>
          <a:xfrm flipV="1">
            <a:off x="1510030" y="360489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flipV="1">
            <a:off x="2423795" y="281511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23" name="对象 22">
            <a:hlinkClick r:id="" action="ppaction://ole?verb="/>
          </p:cNvPr>
          <p:cNvGraphicFramePr>
            <a:graphicFrameLocks noChangeAspect="1"/>
          </p:cNvGraphicFramePr>
          <p:nvPr/>
        </p:nvGraphicFramePr>
        <p:xfrm>
          <a:off x="2102485" y="2845435"/>
          <a:ext cx="294640" cy="165100"/>
        </p:xfrm>
        <a:graphic>
          <a:graphicData uri="http://schemas.openxmlformats.org/presentationml/2006/ole">
            <mc:AlternateContent xmlns:mc="http://schemas.openxmlformats.org/markup-compatibility/2006">
              <mc:Choice xmlns:v="urn:schemas-microsoft-com:vml" Requires="v">
                <p:oleObj spid="_x0000_s24" name="" r:id="rId6" imgW="368300" imgH="203200" progId="Equation.KSEE3">
                  <p:embed/>
                </p:oleObj>
              </mc:Choice>
              <mc:Fallback>
                <p:oleObj name="" r:id="rId6" imgW="368300" imgH="203200" progId="Equation.KSEE3">
                  <p:embed/>
                  <p:pic>
                    <p:nvPicPr>
                      <p:cNvPr id="0" name="图片 1024"/>
                      <p:cNvPicPr/>
                      <p:nvPr/>
                    </p:nvPicPr>
                    <p:blipFill>
                      <a:blip r:embed="rId7"/>
                      <a:stretch>
                        <a:fillRect/>
                      </a:stretch>
                    </p:blipFill>
                    <p:spPr>
                      <a:xfrm>
                        <a:off x="2102485" y="2845435"/>
                        <a:ext cx="294640" cy="165100"/>
                      </a:xfrm>
                      <a:prstGeom prst="rect">
                        <a:avLst/>
                      </a:prstGeom>
                    </p:spPr>
                  </p:pic>
                </p:oleObj>
              </mc:Fallback>
            </mc:AlternateContent>
          </a:graphicData>
        </a:graphic>
      </p:graphicFrame>
      <p:graphicFrame>
        <p:nvGraphicFramePr>
          <p:cNvPr id="25" name="对象 24">
            <a:hlinkClick r:id="" action="ppaction://ole?verb="/>
          </p:cNvPr>
          <p:cNvGraphicFramePr>
            <a:graphicFrameLocks noChangeAspect="1"/>
          </p:cNvGraphicFramePr>
          <p:nvPr/>
        </p:nvGraphicFramePr>
        <p:xfrm>
          <a:off x="3173730" y="3645218"/>
          <a:ext cx="123190" cy="113665"/>
        </p:xfrm>
        <a:graphic>
          <a:graphicData uri="http://schemas.openxmlformats.org/presentationml/2006/ole">
            <mc:AlternateContent xmlns:mc="http://schemas.openxmlformats.org/markup-compatibility/2006">
              <mc:Choice xmlns:v="urn:schemas-microsoft-com:vml" Requires="v">
                <p:oleObj spid="_x0000_s26" name="" r:id="rId8" imgW="152400" imgH="139700" progId="Equation.KSEE3">
                  <p:embed/>
                </p:oleObj>
              </mc:Choice>
              <mc:Fallback>
                <p:oleObj name="" r:id="rId8" imgW="152400" imgH="139700" progId="Equation.KSEE3">
                  <p:embed/>
                  <p:pic>
                    <p:nvPicPr>
                      <p:cNvPr id="0" name="图片 1024"/>
                      <p:cNvPicPr/>
                      <p:nvPr/>
                    </p:nvPicPr>
                    <p:blipFill>
                      <a:blip r:embed="rId9"/>
                      <a:stretch>
                        <a:fillRect/>
                      </a:stretch>
                    </p:blipFill>
                    <p:spPr>
                      <a:xfrm>
                        <a:off x="3173730" y="3645218"/>
                        <a:ext cx="123190" cy="113665"/>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2572068" y="3572828"/>
          <a:ext cx="184785" cy="175895"/>
        </p:xfrm>
        <a:graphic>
          <a:graphicData uri="http://schemas.openxmlformats.org/presentationml/2006/ole">
            <mc:AlternateContent xmlns:mc="http://schemas.openxmlformats.org/markup-compatibility/2006">
              <mc:Choice xmlns:v="urn:schemas-microsoft-com:vml" Requires="v">
                <p:oleObj spid="_x0000_s35" name="" r:id="rId10" imgW="228600" imgH="215900" progId="Equation.KSEE3">
                  <p:embed/>
                </p:oleObj>
              </mc:Choice>
              <mc:Fallback>
                <p:oleObj name="" r:id="rId10" imgW="228600" imgH="215900" progId="Equation.KSEE3">
                  <p:embed/>
                  <p:pic>
                    <p:nvPicPr>
                      <p:cNvPr id="0" name="图片 1024"/>
                      <p:cNvPicPr/>
                      <p:nvPr/>
                    </p:nvPicPr>
                    <p:blipFill>
                      <a:blip r:embed="rId11"/>
                      <a:stretch>
                        <a:fillRect/>
                      </a:stretch>
                    </p:blipFill>
                    <p:spPr>
                      <a:xfrm>
                        <a:off x="2572068" y="3572828"/>
                        <a:ext cx="184785" cy="175895"/>
                      </a:xfrm>
                      <a:prstGeom prst="rect">
                        <a:avLst/>
                      </a:prstGeom>
                    </p:spPr>
                  </p:pic>
                </p:oleObj>
              </mc:Fallback>
            </mc:AlternateContent>
          </a:graphicData>
        </a:graphic>
      </p:graphicFrame>
      <p:graphicFrame>
        <p:nvGraphicFramePr>
          <p:cNvPr id="36" name="对象 35">
            <a:hlinkClick r:id="" action="ppaction://ole?verb="/>
          </p:cNvPr>
          <p:cNvGraphicFramePr>
            <a:graphicFrameLocks noChangeAspect="1"/>
          </p:cNvGraphicFramePr>
          <p:nvPr/>
        </p:nvGraphicFramePr>
        <p:xfrm>
          <a:off x="2053273" y="3585528"/>
          <a:ext cx="277495" cy="175895"/>
        </p:xfrm>
        <a:graphic>
          <a:graphicData uri="http://schemas.openxmlformats.org/presentationml/2006/ole">
            <mc:AlternateContent xmlns:mc="http://schemas.openxmlformats.org/markup-compatibility/2006">
              <mc:Choice xmlns:v="urn:schemas-microsoft-com:vml" Requires="v">
                <p:oleObj spid="_x0000_s37" name="" r:id="rId12" imgW="342900" imgH="215900" progId="Equation.KSEE3">
                  <p:embed/>
                </p:oleObj>
              </mc:Choice>
              <mc:Fallback>
                <p:oleObj name="" r:id="rId12" imgW="342900" imgH="215900" progId="Equation.KSEE3">
                  <p:embed/>
                  <p:pic>
                    <p:nvPicPr>
                      <p:cNvPr id="0" name="图片 1024"/>
                      <p:cNvPicPr/>
                      <p:nvPr/>
                    </p:nvPicPr>
                    <p:blipFill>
                      <a:blip r:embed="rId13"/>
                      <a:stretch>
                        <a:fillRect/>
                      </a:stretch>
                    </p:blipFill>
                    <p:spPr>
                      <a:xfrm>
                        <a:off x="2053273" y="3585528"/>
                        <a:ext cx="277495" cy="175895"/>
                      </a:xfrm>
                      <a:prstGeom prst="rect">
                        <a:avLst/>
                      </a:prstGeom>
                    </p:spPr>
                  </p:pic>
                </p:oleObj>
              </mc:Fallback>
            </mc:AlternateContent>
          </a:graphicData>
        </a:graphic>
      </p:graphicFrame>
      <p:pic>
        <p:nvPicPr>
          <p:cNvPr id="38" name="图片 37"/>
          <p:cNvPicPr>
            <a:picLocks noChangeAspect="1"/>
          </p:cNvPicPr>
          <p:nvPr/>
        </p:nvPicPr>
        <p:blipFill>
          <a:blip r:embed="rId14"/>
          <a:stretch>
            <a:fillRect/>
          </a:stretch>
        </p:blipFill>
        <p:spPr>
          <a:xfrm>
            <a:off x="2270125" y="4505960"/>
            <a:ext cx="575433" cy="360000"/>
          </a:xfrm>
          <a:prstGeom prst="rect">
            <a:avLst/>
          </a:prstGeom>
        </p:spPr>
      </p:pic>
      <p:pic>
        <p:nvPicPr>
          <p:cNvPr id="39" name="图片 38"/>
          <p:cNvPicPr>
            <a:picLocks noChangeAspect="1"/>
          </p:cNvPicPr>
          <p:nvPr/>
        </p:nvPicPr>
        <p:blipFill>
          <a:blip r:embed="rId15"/>
          <a:stretch>
            <a:fillRect/>
          </a:stretch>
        </p:blipFill>
        <p:spPr>
          <a:xfrm>
            <a:off x="3016885" y="4505960"/>
            <a:ext cx="669421" cy="360000"/>
          </a:xfrm>
          <a:prstGeom prst="rect">
            <a:avLst/>
          </a:prstGeom>
        </p:spPr>
      </p:pic>
      <p:cxnSp>
        <p:nvCxnSpPr>
          <p:cNvPr id="48" name="直接箭头连接符 47"/>
          <p:cNvCxnSpPr/>
          <p:nvPr/>
        </p:nvCxnSpPr>
        <p:spPr>
          <a:xfrm flipV="1">
            <a:off x="3686175" y="360870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p:cNvCxnSpPr/>
          <p:nvPr/>
        </p:nvCxnSpPr>
        <p:spPr>
          <a:xfrm flipV="1">
            <a:off x="4599940" y="281892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50" name="对象 49">
            <a:hlinkClick r:id="" action="ppaction://ole?verb="/>
          </p:cNvPr>
          <p:cNvGraphicFramePr>
            <a:graphicFrameLocks noChangeAspect="1"/>
          </p:cNvGraphicFramePr>
          <p:nvPr/>
        </p:nvGraphicFramePr>
        <p:xfrm>
          <a:off x="4278630" y="2849245"/>
          <a:ext cx="294640" cy="165100"/>
        </p:xfrm>
        <a:graphic>
          <a:graphicData uri="http://schemas.openxmlformats.org/presentationml/2006/ole">
            <mc:AlternateContent xmlns:mc="http://schemas.openxmlformats.org/markup-compatibility/2006">
              <mc:Choice xmlns:v="urn:schemas-microsoft-com:vml" Requires="v">
                <p:oleObj spid="_x0000_s51" name="" r:id="rId16" imgW="368300" imgH="203200" progId="Equation.KSEE3">
                  <p:embed/>
                </p:oleObj>
              </mc:Choice>
              <mc:Fallback>
                <p:oleObj name="" r:id="rId16" imgW="368300" imgH="203200" progId="Equation.KSEE3">
                  <p:embed/>
                  <p:pic>
                    <p:nvPicPr>
                      <p:cNvPr id="0" name="图片 1024"/>
                      <p:cNvPicPr/>
                      <p:nvPr/>
                    </p:nvPicPr>
                    <p:blipFill>
                      <a:blip r:embed="rId7"/>
                      <a:stretch>
                        <a:fillRect/>
                      </a:stretch>
                    </p:blipFill>
                    <p:spPr>
                      <a:xfrm>
                        <a:off x="4278630" y="2849245"/>
                        <a:ext cx="294640" cy="165100"/>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5391150" y="3649028"/>
          <a:ext cx="123190" cy="113665"/>
        </p:xfrm>
        <a:graphic>
          <a:graphicData uri="http://schemas.openxmlformats.org/presentationml/2006/ole">
            <mc:AlternateContent xmlns:mc="http://schemas.openxmlformats.org/markup-compatibility/2006">
              <mc:Choice xmlns:v="urn:schemas-microsoft-com:vml" Requires="v">
                <p:oleObj spid="_x0000_s53" name="" r:id="rId17" imgW="152400" imgH="139700" progId="Equation.KSEE3">
                  <p:embed/>
                </p:oleObj>
              </mc:Choice>
              <mc:Fallback>
                <p:oleObj name="" r:id="rId17" imgW="152400" imgH="139700" progId="Equation.KSEE3">
                  <p:embed/>
                  <p:pic>
                    <p:nvPicPr>
                      <p:cNvPr id="0" name="图片 1024"/>
                      <p:cNvPicPr/>
                      <p:nvPr/>
                    </p:nvPicPr>
                    <p:blipFill>
                      <a:blip r:embed="rId9"/>
                      <a:stretch>
                        <a:fillRect/>
                      </a:stretch>
                    </p:blipFill>
                    <p:spPr>
                      <a:xfrm>
                        <a:off x="5391150" y="3649028"/>
                        <a:ext cx="123190" cy="113665"/>
                      </a:xfrm>
                      <a:prstGeom prst="rect">
                        <a:avLst/>
                      </a:prstGeom>
                    </p:spPr>
                  </p:pic>
                </p:oleObj>
              </mc:Fallback>
            </mc:AlternateContent>
          </a:graphicData>
        </a:graphic>
      </p:graphicFrame>
      <p:cxnSp>
        <p:nvCxnSpPr>
          <p:cNvPr id="61" name="直接箭头连接符 60"/>
          <p:cNvCxnSpPr/>
          <p:nvPr/>
        </p:nvCxnSpPr>
        <p:spPr>
          <a:xfrm flipV="1">
            <a:off x="3629660" y="229171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nvCxnSpPr>
        <p:spPr>
          <a:xfrm flipV="1">
            <a:off x="4543425" y="150193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63" name="对象 62">
            <a:hlinkClick r:id="" action="ppaction://ole?verb="/>
          </p:cNvPr>
          <p:cNvGraphicFramePr>
            <a:graphicFrameLocks noChangeAspect="1"/>
          </p:cNvGraphicFramePr>
          <p:nvPr/>
        </p:nvGraphicFramePr>
        <p:xfrm>
          <a:off x="4247515" y="1532255"/>
          <a:ext cx="243840" cy="165100"/>
        </p:xfrm>
        <a:graphic>
          <a:graphicData uri="http://schemas.openxmlformats.org/presentationml/2006/ole">
            <mc:AlternateContent xmlns:mc="http://schemas.openxmlformats.org/markup-compatibility/2006">
              <mc:Choice xmlns:v="urn:schemas-microsoft-com:vml" Requires="v">
                <p:oleObj spid="_x0000_s64" name="" r:id="rId18" imgW="304800" imgH="203200" progId="Equation.KSEE3">
                  <p:embed/>
                </p:oleObj>
              </mc:Choice>
              <mc:Fallback>
                <p:oleObj name="" r:id="rId18" imgW="304800" imgH="203200" progId="Equation.KSEE3">
                  <p:embed/>
                  <p:pic>
                    <p:nvPicPr>
                      <p:cNvPr id="0" name="图片 1024"/>
                      <p:cNvPicPr/>
                      <p:nvPr/>
                    </p:nvPicPr>
                    <p:blipFill>
                      <a:blip r:embed="rId19"/>
                      <a:stretch>
                        <a:fillRect/>
                      </a:stretch>
                    </p:blipFill>
                    <p:spPr>
                      <a:xfrm>
                        <a:off x="4247515" y="1532255"/>
                        <a:ext cx="243840" cy="165100"/>
                      </a:xfrm>
                      <a:prstGeom prst="rect">
                        <a:avLst/>
                      </a:prstGeom>
                    </p:spPr>
                  </p:pic>
                </p:oleObj>
              </mc:Fallback>
            </mc:AlternateContent>
          </a:graphicData>
        </a:graphic>
      </p:graphicFrame>
      <p:graphicFrame>
        <p:nvGraphicFramePr>
          <p:cNvPr id="65" name="对象 64">
            <a:hlinkClick r:id="" action="ppaction://ole?verb="/>
          </p:cNvPr>
          <p:cNvGraphicFramePr>
            <a:graphicFrameLocks noChangeAspect="1"/>
          </p:cNvGraphicFramePr>
          <p:nvPr/>
        </p:nvGraphicFramePr>
        <p:xfrm>
          <a:off x="5318760" y="2326641"/>
          <a:ext cx="72390" cy="124460"/>
        </p:xfrm>
        <a:graphic>
          <a:graphicData uri="http://schemas.openxmlformats.org/presentationml/2006/ole">
            <mc:AlternateContent xmlns:mc="http://schemas.openxmlformats.org/markup-compatibility/2006">
              <mc:Choice xmlns:v="urn:schemas-microsoft-com:vml" Requires="v">
                <p:oleObj spid="_x0000_s66" name="" r:id="rId20" imgW="88265" imgH="152400" progId="Equation.KSEE3">
                  <p:embed/>
                </p:oleObj>
              </mc:Choice>
              <mc:Fallback>
                <p:oleObj name="" r:id="rId20" imgW="88265" imgH="152400" progId="Equation.KSEE3">
                  <p:embed/>
                  <p:pic>
                    <p:nvPicPr>
                      <p:cNvPr id="0" name="图片 1024"/>
                      <p:cNvPicPr/>
                      <p:nvPr/>
                    </p:nvPicPr>
                    <p:blipFill>
                      <a:blip r:embed="rId21"/>
                      <a:stretch>
                        <a:fillRect/>
                      </a:stretch>
                    </p:blipFill>
                    <p:spPr>
                      <a:xfrm>
                        <a:off x="5318760" y="2326641"/>
                        <a:ext cx="72390" cy="124460"/>
                      </a:xfrm>
                      <a:prstGeom prst="rect">
                        <a:avLst/>
                      </a:prstGeom>
                    </p:spPr>
                  </p:pic>
                </p:oleObj>
              </mc:Fallback>
            </mc:AlternateContent>
          </a:graphicData>
        </a:graphic>
      </p:graphicFrame>
      <p:cxnSp>
        <p:nvCxnSpPr>
          <p:cNvPr id="71" name="直接箭头连接符 70"/>
          <p:cNvCxnSpPr/>
          <p:nvPr/>
        </p:nvCxnSpPr>
        <p:spPr>
          <a:xfrm flipH="1" flipV="1">
            <a:off x="4543425" y="179705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flipH="1" flipV="1">
            <a:off x="5100955" y="179324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6" name="直接箭头连接符 85"/>
          <p:cNvCxnSpPr/>
          <p:nvPr/>
        </p:nvCxnSpPr>
        <p:spPr>
          <a:xfrm flipH="1" flipV="1">
            <a:off x="4822190" y="179578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7" name="直接箭头连接符 86"/>
          <p:cNvCxnSpPr/>
          <p:nvPr/>
        </p:nvCxnSpPr>
        <p:spPr>
          <a:xfrm flipH="1" flipV="1">
            <a:off x="3985895" y="179451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9" name="直接箭头连接符 88"/>
          <p:cNvCxnSpPr/>
          <p:nvPr/>
        </p:nvCxnSpPr>
        <p:spPr>
          <a:xfrm flipH="1" flipV="1">
            <a:off x="4264660" y="1798320"/>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90" name="对象 89">
            <a:hlinkClick r:id="" action="ppaction://ole?verb="/>
          </p:cNvPr>
          <p:cNvGraphicFramePr>
            <a:graphicFrameLocks noChangeAspect="1"/>
          </p:cNvGraphicFramePr>
          <p:nvPr/>
        </p:nvGraphicFramePr>
        <p:xfrm>
          <a:off x="4762183" y="2321244"/>
          <a:ext cx="114935" cy="135255"/>
        </p:xfrm>
        <a:graphic>
          <a:graphicData uri="http://schemas.openxmlformats.org/presentationml/2006/ole">
            <mc:AlternateContent xmlns:mc="http://schemas.openxmlformats.org/markup-compatibility/2006">
              <mc:Choice xmlns:v="urn:schemas-microsoft-com:vml" Requires="v">
                <p:oleObj spid="_x0000_s91" name="" r:id="rId22" imgW="139700" imgH="165100" progId="Equation.KSEE3">
                  <p:embed/>
                </p:oleObj>
              </mc:Choice>
              <mc:Fallback>
                <p:oleObj name="" r:id="rId22" imgW="139700" imgH="165100" progId="Equation.KSEE3">
                  <p:embed/>
                  <p:pic>
                    <p:nvPicPr>
                      <p:cNvPr id="0" name="图片 1024"/>
                      <p:cNvPicPr/>
                      <p:nvPr/>
                    </p:nvPicPr>
                    <p:blipFill>
                      <a:blip r:embed="rId23"/>
                      <a:stretch>
                        <a:fillRect/>
                      </a:stretch>
                    </p:blipFill>
                    <p:spPr>
                      <a:xfrm>
                        <a:off x="4762183" y="2321244"/>
                        <a:ext cx="114935" cy="135255"/>
                      </a:xfrm>
                      <a:prstGeom prst="rect">
                        <a:avLst/>
                      </a:prstGeom>
                    </p:spPr>
                  </p:pic>
                </p:oleObj>
              </mc:Fallback>
            </mc:AlternateContent>
          </a:graphicData>
        </a:graphic>
      </p:graphicFrame>
      <p:graphicFrame>
        <p:nvGraphicFramePr>
          <p:cNvPr id="92" name="对象 91">
            <a:hlinkClick r:id="" action="ppaction://ole?verb="/>
          </p:cNvPr>
          <p:cNvGraphicFramePr>
            <a:graphicFrameLocks noChangeAspect="1"/>
          </p:cNvGraphicFramePr>
          <p:nvPr/>
        </p:nvGraphicFramePr>
        <p:xfrm>
          <a:off x="5008881" y="2326959"/>
          <a:ext cx="177800" cy="135255"/>
        </p:xfrm>
        <a:graphic>
          <a:graphicData uri="http://schemas.openxmlformats.org/presentationml/2006/ole">
            <mc:AlternateContent xmlns:mc="http://schemas.openxmlformats.org/markup-compatibility/2006">
              <mc:Choice xmlns:v="urn:schemas-microsoft-com:vml" Requires="v">
                <p:oleObj spid="_x0000_s93" name="" r:id="rId24" imgW="215900" imgH="165100" progId="Equation.KSEE3">
                  <p:embed/>
                </p:oleObj>
              </mc:Choice>
              <mc:Fallback>
                <p:oleObj name="" r:id="rId24" imgW="215900" imgH="165100" progId="Equation.KSEE3">
                  <p:embed/>
                  <p:pic>
                    <p:nvPicPr>
                      <p:cNvPr id="0" name="图片 1024"/>
                      <p:cNvPicPr/>
                      <p:nvPr/>
                    </p:nvPicPr>
                    <p:blipFill>
                      <a:blip r:embed="rId25"/>
                      <a:stretch>
                        <a:fillRect/>
                      </a:stretch>
                    </p:blipFill>
                    <p:spPr>
                      <a:xfrm>
                        <a:off x="5008881" y="2326959"/>
                        <a:ext cx="177800" cy="135255"/>
                      </a:xfrm>
                      <a:prstGeom prst="rect">
                        <a:avLst/>
                      </a:prstGeom>
                    </p:spPr>
                  </p:pic>
                </p:oleObj>
              </mc:Fallback>
            </mc:AlternateContent>
          </a:graphicData>
        </a:graphic>
      </p:graphicFrame>
      <p:graphicFrame>
        <p:nvGraphicFramePr>
          <p:cNvPr id="94" name="对象 93">
            <a:hlinkClick r:id="" action="ppaction://ole?verb="/>
          </p:cNvPr>
          <p:cNvGraphicFramePr>
            <a:graphicFrameLocks noChangeAspect="1"/>
          </p:cNvGraphicFramePr>
          <p:nvPr/>
        </p:nvGraphicFramePr>
        <p:xfrm>
          <a:off x="4161791" y="2326324"/>
          <a:ext cx="209550" cy="135255"/>
        </p:xfrm>
        <a:graphic>
          <a:graphicData uri="http://schemas.openxmlformats.org/presentationml/2006/ole">
            <mc:AlternateContent xmlns:mc="http://schemas.openxmlformats.org/markup-compatibility/2006">
              <mc:Choice xmlns:v="urn:schemas-microsoft-com:vml" Requires="v">
                <p:oleObj spid="_x0000_s95" name="" r:id="rId26" imgW="254000" imgH="165100" progId="Equation.KSEE3">
                  <p:embed/>
                </p:oleObj>
              </mc:Choice>
              <mc:Fallback>
                <p:oleObj name="" r:id="rId26" imgW="254000" imgH="165100" progId="Equation.KSEE3">
                  <p:embed/>
                  <p:pic>
                    <p:nvPicPr>
                      <p:cNvPr id="0" name="图片 1024"/>
                      <p:cNvPicPr/>
                      <p:nvPr/>
                    </p:nvPicPr>
                    <p:blipFill>
                      <a:blip r:embed="rId27"/>
                      <a:stretch>
                        <a:fillRect/>
                      </a:stretch>
                    </p:blipFill>
                    <p:spPr>
                      <a:xfrm>
                        <a:off x="4161791" y="2326324"/>
                        <a:ext cx="209550" cy="135255"/>
                      </a:xfrm>
                      <a:prstGeom prst="rect">
                        <a:avLst/>
                      </a:prstGeom>
                    </p:spPr>
                  </p:pic>
                </p:oleObj>
              </mc:Fallback>
            </mc:AlternateContent>
          </a:graphicData>
        </a:graphic>
      </p:graphicFrame>
      <p:graphicFrame>
        <p:nvGraphicFramePr>
          <p:cNvPr id="96" name="对象 95">
            <a:hlinkClick r:id="" action="ppaction://ole?verb="/>
          </p:cNvPr>
          <p:cNvGraphicFramePr>
            <a:graphicFrameLocks noChangeAspect="1"/>
          </p:cNvGraphicFramePr>
          <p:nvPr/>
        </p:nvGraphicFramePr>
        <p:xfrm>
          <a:off x="3842068" y="2326324"/>
          <a:ext cx="272415" cy="135255"/>
        </p:xfrm>
        <a:graphic>
          <a:graphicData uri="http://schemas.openxmlformats.org/presentationml/2006/ole">
            <mc:AlternateContent xmlns:mc="http://schemas.openxmlformats.org/markup-compatibility/2006">
              <mc:Choice xmlns:v="urn:schemas-microsoft-com:vml" Requires="v">
                <p:oleObj spid="_x0000_s97" name="" r:id="rId28" imgW="330200" imgH="165100" progId="Equation.KSEE3">
                  <p:embed/>
                </p:oleObj>
              </mc:Choice>
              <mc:Fallback>
                <p:oleObj name="" r:id="rId28" imgW="330200" imgH="165100" progId="Equation.KSEE3">
                  <p:embed/>
                  <p:pic>
                    <p:nvPicPr>
                      <p:cNvPr id="0" name="图片 1024"/>
                      <p:cNvPicPr/>
                      <p:nvPr/>
                    </p:nvPicPr>
                    <p:blipFill>
                      <a:blip r:embed="rId29"/>
                      <a:stretch>
                        <a:fillRect/>
                      </a:stretch>
                    </p:blipFill>
                    <p:spPr>
                      <a:xfrm>
                        <a:off x="3842068" y="2326324"/>
                        <a:ext cx="272415" cy="135255"/>
                      </a:xfrm>
                      <a:prstGeom prst="rect">
                        <a:avLst/>
                      </a:prstGeom>
                    </p:spPr>
                  </p:pic>
                </p:oleObj>
              </mc:Fallback>
            </mc:AlternateContent>
          </a:graphicData>
        </a:graphic>
      </p:graphicFrame>
      <p:cxnSp>
        <p:nvCxnSpPr>
          <p:cNvPr id="98" name="直接箭头连接符 97"/>
          <p:cNvCxnSpPr/>
          <p:nvPr/>
        </p:nvCxnSpPr>
        <p:spPr>
          <a:xfrm flipH="1" flipV="1">
            <a:off x="4598670" y="310959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0" name="直接箭头连接符 99"/>
          <p:cNvCxnSpPr/>
          <p:nvPr/>
        </p:nvCxnSpPr>
        <p:spPr>
          <a:xfrm flipH="1" flipV="1">
            <a:off x="4920615" y="310832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03" name="对象 102">
            <a:hlinkClick r:id="" action="ppaction://ole?verb="/>
          </p:cNvPr>
          <p:cNvGraphicFramePr>
            <a:graphicFrameLocks noChangeAspect="1"/>
          </p:cNvGraphicFramePr>
          <p:nvPr/>
        </p:nvGraphicFramePr>
        <p:xfrm>
          <a:off x="4853306" y="3612834"/>
          <a:ext cx="167640" cy="187325"/>
        </p:xfrm>
        <a:graphic>
          <a:graphicData uri="http://schemas.openxmlformats.org/presentationml/2006/ole">
            <mc:AlternateContent xmlns:mc="http://schemas.openxmlformats.org/markup-compatibility/2006">
              <mc:Choice xmlns:v="urn:schemas-microsoft-com:vml" Requires="v">
                <p:oleObj spid="_x0000_s104" name="" r:id="rId30" imgW="203200" imgH="228600" progId="Equation.KSEE3">
                  <p:embed/>
                </p:oleObj>
              </mc:Choice>
              <mc:Fallback>
                <p:oleObj name="" r:id="rId30" imgW="203200" imgH="228600" progId="Equation.KSEE3">
                  <p:embed/>
                  <p:pic>
                    <p:nvPicPr>
                      <p:cNvPr id="0" name="图片 1024"/>
                      <p:cNvPicPr/>
                      <p:nvPr/>
                    </p:nvPicPr>
                    <p:blipFill>
                      <a:blip r:embed="rId31"/>
                      <a:stretch>
                        <a:fillRect/>
                      </a:stretch>
                    </p:blipFill>
                    <p:spPr>
                      <a:xfrm>
                        <a:off x="4853306" y="3612834"/>
                        <a:ext cx="167640" cy="187325"/>
                      </a:xfrm>
                      <a:prstGeom prst="rect">
                        <a:avLst/>
                      </a:prstGeom>
                    </p:spPr>
                  </p:pic>
                </p:oleObj>
              </mc:Fallback>
            </mc:AlternateContent>
          </a:graphicData>
        </a:graphic>
      </p:graphicFrame>
      <p:cxnSp>
        <p:nvCxnSpPr>
          <p:cNvPr id="112" name="直接箭头连接符 111"/>
          <p:cNvCxnSpPr/>
          <p:nvPr/>
        </p:nvCxnSpPr>
        <p:spPr>
          <a:xfrm flipH="1" flipV="1">
            <a:off x="5242560" y="311086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13" name="对象 112">
            <a:hlinkClick r:id="" action="ppaction://ole?verb="/>
          </p:cNvPr>
          <p:cNvGraphicFramePr>
            <a:graphicFrameLocks noChangeAspect="1"/>
          </p:cNvGraphicFramePr>
          <p:nvPr/>
        </p:nvGraphicFramePr>
        <p:xfrm>
          <a:off x="5124768" y="3618549"/>
          <a:ext cx="230505" cy="187325"/>
        </p:xfrm>
        <a:graphic>
          <a:graphicData uri="http://schemas.openxmlformats.org/presentationml/2006/ole">
            <mc:AlternateContent xmlns:mc="http://schemas.openxmlformats.org/markup-compatibility/2006">
              <mc:Choice xmlns:v="urn:schemas-microsoft-com:vml" Requires="v">
                <p:oleObj spid="_x0000_s114" name="" r:id="rId32" imgW="279400" imgH="228600" progId="Equation.KSEE3">
                  <p:embed/>
                </p:oleObj>
              </mc:Choice>
              <mc:Fallback>
                <p:oleObj name="" r:id="rId32" imgW="279400" imgH="228600" progId="Equation.KSEE3">
                  <p:embed/>
                  <p:pic>
                    <p:nvPicPr>
                      <p:cNvPr id="0" name="图片 1024"/>
                      <p:cNvPicPr/>
                      <p:nvPr/>
                    </p:nvPicPr>
                    <p:blipFill>
                      <a:blip r:embed="rId33"/>
                      <a:stretch>
                        <a:fillRect/>
                      </a:stretch>
                    </p:blipFill>
                    <p:spPr>
                      <a:xfrm>
                        <a:off x="5124768" y="3618549"/>
                        <a:ext cx="230505" cy="187325"/>
                      </a:xfrm>
                      <a:prstGeom prst="rect">
                        <a:avLst/>
                      </a:prstGeom>
                    </p:spPr>
                  </p:pic>
                </p:oleObj>
              </mc:Fallback>
            </mc:AlternateContent>
          </a:graphicData>
        </a:graphic>
      </p:graphicFrame>
      <p:cxnSp>
        <p:nvCxnSpPr>
          <p:cNvPr id="119" name="直接箭头连接符 118"/>
          <p:cNvCxnSpPr/>
          <p:nvPr/>
        </p:nvCxnSpPr>
        <p:spPr>
          <a:xfrm flipH="1" flipV="1">
            <a:off x="3954780" y="310832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0" name="直接箭头连接符 119"/>
          <p:cNvCxnSpPr/>
          <p:nvPr/>
        </p:nvCxnSpPr>
        <p:spPr>
          <a:xfrm flipH="1" flipV="1">
            <a:off x="4276725" y="3107055"/>
            <a:ext cx="0" cy="50038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22" name="对象 121">
            <a:hlinkClick r:id="" action="ppaction://ole?verb="/>
          </p:cNvPr>
          <p:cNvGraphicFramePr>
            <a:graphicFrameLocks noChangeAspect="1"/>
          </p:cNvGraphicFramePr>
          <p:nvPr/>
        </p:nvGraphicFramePr>
        <p:xfrm>
          <a:off x="3806508" y="3617279"/>
          <a:ext cx="324485" cy="187325"/>
        </p:xfrm>
        <a:graphic>
          <a:graphicData uri="http://schemas.openxmlformats.org/presentationml/2006/ole">
            <mc:AlternateContent xmlns:mc="http://schemas.openxmlformats.org/markup-compatibility/2006">
              <mc:Choice xmlns:v="urn:schemas-microsoft-com:vml" Requires="v">
                <p:oleObj spid="_x0000_s123" name="" r:id="rId34" imgW="393700" imgH="228600" progId="Equation.KSEE3">
                  <p:embed/>
                </p:oleObj>
              </mc:Choice>
              <mc:Fallback>
                <p:oleObj name="" r:id="rId34" imgW="393700" imgH="228600" progId="Equation.KSEE3">
                  <p:embed/>
                  <p:pic>
                    <p:nvPicPr>
                      <p:cNvPr id="0" name="图片 1024"/>
                      <p:cNvPicPr/>
                      <p:nvPr/>
                    </p:nvPicPr>
                    <p:blipFill>
                      <a:blip r:embed="rId35"/>
                      <a:stretch>
                        <a:fillRect/>
                      </a:stretch>
                    </p:blipFill>
                    <p:spPr>
                      <a:xfrm>
                        <a:off x="3806508" y="3617279"/>
                        <a:ext cx="324485" cy="187325"/>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4140836" y="3622994"/>
          <a:ext cx="261620" cy="187325"/>
        </p:xfrm>
        <a:graphic>
          <a:graphicData uri="http://schemas.openxmlformats.org/presentationml/2006/ole">
            <mc:AlternateContent xmlns:mc="http://schemas.openxmlformats.org/markup-compatibility/2006">
              <mc:Choice xmlns:v="urn:schemas-microsoft-com:vml" Requires="v">
                <p:oleObj spid="_x0000_s125" name="" r:id="rId36" imgW="316865" imgH="228600" progId="Equation.KSEE3">
                  <p:embed/>
                </p:oleObj>
              </mc:Choice>
              <mc:Fallback>
                <p:oleObj name="" r:id="rId36" imgW="316865" imgH="228600" progId="Equation.KSEE3">
                  <p:embed/>
                  <p:pic>
                    <p:nvPicPr>
                      <p:cNvPr id="0" name="图片 1024"/>
                      <p:cNvPicPr/>
                      <p:nvPr/>
                    </p:nvPicPr>
                    <p:blipFill>
                      <a:blip r:embed="rId37"/>
                      <a:stretch>
                        <a:fillRect/>
                      </a:stretch>
                    </p:blipFill>
                    <p:spPr>
                      <a:xfrm>
                        <a:off x="4140836" y="3622994"/>
                        <a:ext cx="261620" cy="187325"/>
                      </a:xfrm>
                      <a:prstGeom prst="rect">
                        <a:avLst/>
                      </a:prstGeom>
                    </p:spPr>
                  </p:pic>
                </p:oleObj>
              </mc:Fallback>
            </mc:AlternateContent>
          </a:graphicData>
        </a:graphic>
      </p:graphicFrame>
      <p:cxnSp>
        <p:nvCxnSpPr>
          <p:cNvPr id="126" name="直接箭头连接符 125"/>
          <p:cNvCxnSpPr/>
          <p:nvPr/>
        </p:nvCxnSpPr>
        <p:spPr>
          <a:xfrm flipV="1">
            <a:off x="5837555" y="360997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7" name="直接箭头连接符 126"/>
          <p:cNvCxnSpPr/>
          <p:nvPr/>
        </p:nvCxnSpPr>
        <p:spPr>
          <a:xfrm flipV="1">
            <a:off x="6751320" y="282019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28" name="对象 127">
            <a:hlinkClick r:id="" action="ppaction://ole?verb="/>
          </p:cNvPr>
          <p:cNvGraphicFramePr>
            <a:graphicFrameLocks noChangeAspect="1"/>
          </p:cNvGraphicFramePr>
          <p:nvPr/>
        </p:nvGraphicFramePr>
        <p:xfrm>
          <a:off x="6430010" y="2850515"/>
          <a:ext cx="294640" cy="165100"/>
        </p:xfrm>
        <a:graphic>
          <a:graphicData uri="http://schemas.openxmlformats.org/presentationml/2006/ole">
            <mc:AlternateContent xmlns:mc="http://schemas.openxmlformats.org/markup-compatibility/2006">
              <mc:Choice xmlns:v="urn:schemas-microsoft-com:vml" Requires="v">
                <p:oleObj spid="_x0000_s129" name="" r:id="rId38" imgW="368300" imgH="203200" progId="Equation.KSEE3">
                  <p:embed/>
                </p:oleObj>
              </mc:Choice>
              <mc:Fallback>
                <p:oleObj name="" r:id="rId38" imgW="368300" imgH="203200" progId="Equation.KSEE3">
                  <p:embed/>
                  <p:pic>
                    <p:nvPicPr>
                      <p:cNvPr id="0" name="图片 1024"/>
                      <p:cNvPicPr/>
                      <p:nvPr/>
                    </p:nvPicPr>
                    <p:blipFill>
                      <a:blip r:embed="rId7"/>
                      <a:stretch>
                        <a:fillRect/>
                      </a:stretch>
                    </p:blipFill>
                    <p:spPr>
                      <a:xfrm>
                        <a:off x="6430010" y="2850515"/>
                        <a:ext cx="294640" cy="165100"/>
                      </a:xfrm>
                      <a:prstGeom prst="rect">
                        <a:avLst/>
                      </a:prstGeom>
                    </p:spPr>
                  </p:pic>
                </p:oleObj>
              </mc:Fallback>
            </mc:AlternateContent>
          </a:graphicData>
        </a:graphic>
      </p:graphicFrame>
      <p:graphicFrame>
        <p:nvGraphicFramePr>
          <p:cNvPr id="130" name="对象 129">
            <a:hlinkClick r:id="" action="ppaction://ole?verb="/>
          </p:cNvPr>
          <p:cNvGraphicFramePr>
            <a:graphicFrameLocks noChangeAspect="1"/>
          </p:cNvGraphicFramePr>
          <p:nvPr/>
        </p:nvGraphicFramePr>
        <p:xfrm>
          <a:off x="7542530" y="3650298"/>
          <a:ext cx="123190" cy="113665"/>
        </p:xfrm>
        <a:graphic>
          <a:graphicData uri="http://schemas.openxmlformats.org/presentationml/2006/ole">
            <mc:AlternateContent xmlns:mc="http://schemas.openxmlformats.org/markup-compatibility/2006">
              <mc:Choice xmlns:v="urn:schemas-microsoft-com:vml" Requires="v">
                <p:oleObj spid="_x0000_s131" name="" r:id="rId39" imgW="152400" imgH="139700" progId="Equation.KSEE3">
                  <p:embed/>
                </p:oleObj>
              </mc:Choice>
              <mc:Fallback>
                <p:oleObj name="" r:id="rId39" imgW="152400" imgH="139700" progId="Equation.KSEE3">
                  <p:embed/>
                  <p:pic>
                    <p:nvPicPr>
                      <p:cNvPr id="0" name="图片 1024"/>
                      <p:cNvPicPr/>
                      <p:nvPr/>
                    </p:nvPicPr>
                    <p:blipFill>
                      <a:blip r:embed="rId9"/>
                      <a:stretch>
                        <a:fillRect/>
                      </a:stretch>
                    </p:blipFill>
                    <p:spPr>
                      <a:xfrm>
                        <a:off x="7542530" y="3650298"/>
                        <a:ext cx="123190" cy="113665"/>
                      </a:xfrm>
                      <a:prstGeom prst="rect">
                        <a:avLst/>
                      </a:prstGeom>
                    </p:spPr>
                  </p:pic>
                </p:oleObj>
              </mc:Fallback>
            </mc:AlternateContent>
          </a:graphicData>
        </a:graphic>
      </p:graphicFrame>
      <p:graphicFrame>
        <p:nvGraphicFramePr>
          <p:cNvPr id="153" name="对象 152">
            <a:hlinkClick r:id="" action="ppaction://ole?verb="/>
          </p:cNvPr>
          <p:cNvGraphicFramePr>
            <a:graphicFrameLocks noChangeAspect="1"/>
          </p:cNvGraphicFramePr>
          <p:nvPr/>
        </p:nvGraphicFramePr>
        <p:xfrm>
          <a:off x="7004686" y="3614104"/>
          <a:ext cx="167640" cy="187325"/>
        </p:xfrm>
        <a:graphic>
          <a:graphicData uri="http://schemas.openxmlformats.org/presentationml/2006/ole">
            <mc:AlternateContent xmlns:mc="http://schemas.openxmlformats.org/markup-compatibility/2006">
              <mc:Choice xmlns:v="urn:schemas-microsoft-com:vml" Requires="v">
                <p:oleObj spid="_x0000_s154" name="" r:id="rId40" imgW="203200" imgH="228600" progId="Equation.KSEE3">
                  <p:embed/>
                </p:oleObj>
              </mc:Choice>
              <mc:Fallback>
                <p:oleObj name="" r:id="rId40" imgW="203200" imgH="228600" progId="Equation.KSEE3">
                  <p:embed/>
                  <p:pic>
                    <p:nvPicPr>
                      <p:cNvPr id="0" name="图片 1024"/>
                      <p:cNvPicPr/>
                      <p:nvPr/>
                    </p:nvPicPr>
                    <p:blipFill>
                      <a:blip r:embed="rId31"/>
                      <a:stretch>
                        <a:fillRect/>
                      </a:stretch>
                    </p:blipFill>
                    <p:spPr>
                      <a:xfrm>
                        <a:off x="7004686" y="3614104"/>
                        <a:ext cx="167640" cy="187325"/>
                      </a:xfrm>
                      <a:prstGeom prst="rect">
                        <a:avLst/>
                      </a:prstGeom>
                    </p:spPr>
                  </p:pic>
                </p:oleObj>
              </mc:Fallback>
            </mc:AlternateContent>
          </a:graphicData>
        </a:graphic>
      </p:graphicFrame>
      <p:graphicFrame>
        <p:nvGraphicFramePr>
          <p:cNvPr id="156" name="对象 155">
            <a:hlinkClick r:id="" action="ppaction://ole?verb="/>
          </p:cNvPr>
          <p:cNvGraphicFramePr>
            <a:graphicFrameLocks noChangeAspect="1"/>
          </p:cNvGraphicFramePr>
          <p:nvPr/>
        </p:nvGraphicFramePr>
        <p:xfrm>
          <a:off x="7276148" y="3619819"/>
          <a:ext cx="230505" cy="187325"/>
        </p:xfrm>
        <a:graphic>
          <a:graphicData uri="http://schemas.openxmlformats.org/presentationml/2006/ole">
            <mc:AlternateContent xmlns:mc="http://schemas.openxmlformats.org/markup-compatibility/2006">
              <mc:Choice xmlns:v="urn:schemas-microsoft-com:vml" Requires="v">
                <p:oleObj spid="_x0000_s157" name="" r:id="rId41" imgW="279400" imgH="228600" progId="Equation.KSEE3">
                  <p:embed/>
                </p:oleObj>
              </mc:Choice>
              <mc:Fallback>
                <p:oleObj name="" r:id="rId41" imgW="279400" imgH="228600" progId="Equation.KSEE3">
                  <p:embed/>
                  <p:pic>
                    <p:nvPicPr>
                      <p:cNvPr id="0" name="图片 1024"/>
                      <p:cNvPicPr/>
                      <p:nvPr/>
                    </p:nvPicPr>
                    <p:blipFill>
                      <a:blip r:embed="rId33"/>
                      <a:stretch>
                        <a:fillRect/>
                      </a:stretch>
                    </p:blipFill>
                    <p:spPr>
                      <a:xfrm>
                        <a:off x="7276148" y="3619819"/>
                        <a:ext cx="230505" cy="187325"/>
                      </a:xfrm>
                      <a:prstGeom prst="rect">
                        <a:avLst/>
                      </a:prstGeom>
                    </p:spPr>
                  </p:pic>
                </p:oleObj>
              </mc:Fallback>
            </mc:AlternateContent>
          </a:graphicData>
        </a:graphic>
      </p:graphicFrame>
      <p:graphicFrame>
        <p:nvGraphicFramePr>
          <p:cNvPr id="160" name="对象 159">
            <a:hlinkClick r:id="" action="ppaction://ole?verb="/>
          </p:cNvPr>
          <p:cNvGraphicFramePr>
            <a:graphicFrameLocks noChangeAspect="1"/>
          </p:cNvGraphicFramePr>
          <p:nvPr/>
        </p:nvGraphicFramePr>
        <p:xfrm>
          <a:off x="5957888" y="3618549"/>
          <a:ext cx="324485" cy="187325"/>
        </p:xfrm>
        <a:graphic>
          <a:graphicData uri="http://schemas.openxmlformats.org/presentationml/2006/ole">
            <mc:AlternateContent xmlns:mc="http://schemas.openxmlformats.org/markup-compatibility/2006">
              <mc:Choice xmlns:v="urn:schemas-microsoft-com:vml" Requires="v">
                <p:oleObj spid="_x0000_s161" name="" r:id="rId42" imgW="393700" imgH="228600" progId="Equation.KSEE3">
                  <p:embed/>
                </p:oleObj>
              </mc:Choice>
              <mc:Fallback>
                <p:oleObj name="" r:id="rId42" imgW="393700" imgH="228600" progId="Equation.KSEE3">
                  <p:embed/>
                  <p:pic>
                    <p:nvPicPr>
                      <p:cNvPr id="0" name="图片 1024"/>
                      <p:cNvPicPr/>
                      <p:nvPr/>
                    </p:nvPicPr>
                    <p:blipFill>
                      <a:blip r:embed="rId35"/>
                      <a:stretch>
                        <a:fillRect/>
                      </a:stretch>
                    </p:blipFill>
                    <p:spPr>
                      <a:xfrm>
                        <a:off x="5957888" y="3618549"/>
                        <a:ext cx="324485" cy="187325"/>
                      </a:xfrm>
                      <a:prstGeom prst="rect">
                        <a:avLst/>
                      </a:prstGeom>
                    </p:spPr>
                  </p:pic>
                </p:oleObj>
              </mc:Fallback>
            </mc:AlternateContent>
          </a:graphicData>
        </a:graphic>
      </p:graphicFrame>
      <p:graphicFrame>
        <p:nvGraphicFramePr>
          <p:cNvPr id="162" name="对象 161">
            <a:hlinkClick r:id="" action="ppaction://ole?verb="/>
          </p:cNvPr>
          <p:cNvGraphicFramePr>
            <a:graphicFrameLocks noChangeAspect="1"/>
          </p:cNvGraphicFramePr>
          <p:nvPr/>
        </p:nvGraphicFramePr>
        <p:xfrm>
          <a:off x="6292216" y="3624264"/>
          <a:ext cx="261620" cy="187325"/>
        </p:xfrm>
        <a:graphic>
          <a:graphicData uri="http://schemas.openxmlformats.org/presentationml/2006/ole">
            <mc:AlternateContent xmlns:mc="http://schemas.openxmlformats.org/markup-compatibility/2006">
              <mc:Choice xmlns:v="urn:schemas-microsoft-com:vml" Requires="v">
                <p:oleObj spid="_x0000_s163" name="" r:id="rId43" imgW="316865" imgH="228600" progId="Equation.KSEE3">
                  <p:embed/>
                </p:oleObj>
              </mc:Choice>
              <mc:Fallback>
                <p:oleObj name="" r:id="rId43" imgW="316865" imgH="228600" progId="Equation.KSEE3">
                  <p:embed/>
                  <p:pic>
                    <p:nvPicPr>
                      <p:cNvPr id="0" name="图片 1024"/>
                      <p:cNvPicPr/>
                      <p:nvPr/>
                    </p:nvPicPr>
                    <p:blipFill>
                      <a:blip r:embed="rId37"/>
                      <a:stretch>
                        <a:fillRect/>
                      </a:stretch>
                    </p:blipFill>
                    <p:spPr>
                      <a:xfrm>
                        <a:off x="6292216" y="3624264"/>
                        <a:ext cx="261620" cy="187325"/>
                      </a:xfrm>
                      <a:prstGeom prst="rect">
                        <a:avLst/>
                      </a:prstGeom>
                    </p:spPr>
                  </p:pic>
                </p:oleObj>
              </mc:Fallback>
            </mc:AlternateContent>
          </a:graphicData>
        </a:graphic>
      </p:graphicFrame>
      <p:cxnSp>
        <p:nvCxnSpPr>
          <p:cNvPr id="165" name="直接箭头连接符 164"/>
          <p:cNvCxnSpPr/>
          <p:nvPr/>
        </p:nvCxnSpPr>
        <p:spPr>
          <a:xfrm flipV="1">
            <a:off x="5748655" y="2298700"/>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6" name="直接箭头连接符 165"/>
          <p:cNvCxnSpPr/>
          <p:nvPr/>
        </p:nvCxnSpPr>
        <p:spPr>
          <a:xfrm flipV="1">
            <a:off x="5994400" y="1432085"/>
            <a:ext cx="0" cy="10483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67" name="任意多边形 166"/>
          <p:cNvSpPr/>
          <p:nvPr/>
        </p:nvSpPr>
        <p:spPr>
          <a:xfrm>
            <a:off x="5994400" y="1604645"/>
            <a:ext cx="1356360" cy="513080"/>
          </a:xfrm>
          <a:custGeom>
            <a:avLst/>
            <a:gdLst>
              <a:gd name="connisteX0" fmla="*/ 0 w 2105660"/>
              <a:gd name="connsiteY0" fmla="*/ 633383 h 633383"/>
              <a:gd name="connisteX1" fmla="*/ 407670 w 2105660"/>
              <a:gd name="connsiteY1" fmla="*/ 4098 h 633383"/>
              <a:gd name="connisteX2" fmla="*/ 1113155 w 2105660"/>
              <a:gd name="connsiteY2" fmla="*/ 391448 h 633383"/>
              <a:gd name="connisteX3" fmla="*/ 1641475 w 2105660"/>
              <a:gd name="connsiteY3" fmla="*/ 218093 h 633383"/>
              <a:gd name="connisteX4" fmla="*/ 2105660 w 2105660"/>
              <a:gd name="connsiteY4" fmla="*/ 472093 h 63338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105660" h="633383">
                <a:moveTo>
                  <a:pt x="0" y="633383"/>
                </a:moveTo>
                <a:cubicBezTo>
                  <a:pt x="67310" y="500033"/>
                  <a:pt x="184785" y="52358"/>
                  <a:pt x="407670" y="4098"/>
                </a:cubicBezTo>
                <a:cubicBezTo>
                  <a:pt x="630555" y="-44162"/>
                  <a:pt x="866140" y="348903"/>
                  <a:pt x="1113155" y="391448"/>
                </a:cubicBezTo>
                <a:cubicBezTo>
                  <a:pt x="1360170" y="433993"/>
                  <a:pt x="1442720" y="202218"/>
                  <a:pt x="1641475" y="218093"/>
                </a:cubicBezTo>
                <a:cubicBezTo>
                  <a:pt x="1840230" y="233968"/>
                  <a:pt x="2023110" y="418118"/>
                  <a:pt x="2105660" y="472093"/>
                </a:cubicBezTo>
              </a:path>
            </a:pathLst>
          </a:custGeom>
          <a:ln w="3175" cap="flat" cmpd="sng" algn="ctr">
            <a:solidFill>
              <a:schemeClr val="tx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168" name="对象 167">
            <a:hlinkClick r:id="" action="ppaction://ole?verb="/>
          </p:cNvPr>
          <p:cNvGraphicFramePr>
            <a:graphicFrameLocks noChangeAspect="1"/>
          </p:cNvGraphicFramePr>
          <p:nvPr/>
        </p:nvGraphicFramePr>
        <p:xfrm>
          <a:off x="5698490" y="1462405"/>
          <a:ext cx="243840" cy="165100"/>
        </p:xfrm>
        <a:graphic>
          <a:graphicData uri="http://schemas.openxmlformats.org/presentationml/2006/ole">
            <mc:AlternateContent xmlns:mc="http://schemas.openxmlformats.org/markup-compatibility/2006">
              <mc:Choice xmlns:v="urn:schemas-microsoft-com:vml" Requires="v">
                <p:oleObj spid="_x0000_s169" name="" r:id="rId44" imgW="304800" imgH="203200" progId="Equation.KSEE3">
                  <p:embed/>
                </p:oleObj>
              </mc:Choice>
              <mc:Fallback>
                <p:oleObj name="" r:id="rId44" imgW="304800" imgH="203200" progId="Equation.KSEE3">
                  <p:embed/>
                  <p:pic>
                    <p:nvPicPr>
                      <p:cNvPr id="0" name="图片 1024"/>
                      <p:cNvPicPr/>
                      <p:nvPr/>
                    </p:nvPicPr>
                    <p:blipFill>
                      <a:blip r:embed="rId3"/>
                      <a:stretch>
                        <a:fillRect/>
                      </a:stretch>
                    </p:blipFill>
                    <p:spPr>
                      <a:xfrm>
                        <a:off x="5698490" y="1462405"/>
                        <a:ext cx="243840" cy="165100"/>
                      </a:xfrm>
                      <a:prstGeom prst="rect">
                        <a:avLst/>
                      </a:prstGeom>
                    </p:spPr>
                  </p:pic>
                </p:oleObj>
              </mc:Fallback>
            </mc:AlternateContent>
          </a:graphicData>
        </a:graphic>
      </p:graphicFrame>
      <p:graphicFrame>
        <p:nvGraphicFramePr>
          <p:cNvPr id="170" name="对象 169">
            <a:hlinkClick r:id="" action="ppaction://ole?verb="/>
          </p:cNvPr>
          <p:cNvGraphicFramePr>
            <a:graphicFrameLocks noChangeAspect="1"/>
          </p:cNvGraphicFramePr>
          <p:nvPr/>
        </p:nvGraphicFramePr>
        <p:xfrm>
          <a:off x="7438390" y="2333943"/>
          <a:ext cx="71120" cy="123825"/>
        </p:xfrm>
        <a:graphic>
          <a:graphicData uri="http://schemas.openxmlformats.org/presentationml/2006/ole">
            <mc:AlternateContent xmlns:mc="http://schemas.openxmlformats.org/markup-compatibility/2006">
              <mc:Choice xmlns:v="urn:schemas-microsoft-com:vml" Requires="v">
                <p:oleObj spid="_x0000_s171" name="" r:id="rId45" imgW="88265" imgH="152400" progId="Equation.KSEE3">
                  <p:embed/>
                </p:oleObj>
              </mc:Choice>
              <mc:Fallback>
                <p:oleObj name="" r:id="rId45" imgW="88265" imgH="152400" progId="Equation.KSEE3">
                  <p:embed/>
                  <p:pic>
                    <p:nvPicPr>
                      <p:cNvPr id="0" name="图片 1024"/>
                      <p:cNvPicPr/>
                      <p:nvPr/>
                    </p:nvPicPr>
                    <p:blipFill>
                      <a:blip r:embed="rId5"/>
                      <a:stretch>
                        <a:fillRect/>
                      </a:stretch>
                    </p:blipFill>
                    <p:spPr>
                      <a:xfrm>
                        <a:off x="7438390" y="2333943"/>
                        <a:ext cx="71120" cy="123825"/>
                      </a:xfrm>
                      <a:prstGeom prst="rect">
                        <a:avLst/>
                      </a:prstGeom>
                    </p:spPr>
                  </p:pic>
                </p:oleObj>
              </mc:Fallback>
            </mc:AlternateContent>
          </a:graphicData>
        </a:graphic>
      </p:graphicFrame>
      <p:cxnSp>
        <p:nvCxnSpPr>
          <p:cNvPr id="172" name="直接箭头连接符 171"/>
          <p:cNvCxnSpPr/>
          <p:nvPr/>
        </p:nvCxnSpPr>
        <p:spPr>
          <a:xfrm flipV="1">
            <a:off x="5992495" y="2120900"/>
            <a:ext cx="1270" cy="17653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3" name="直接箭头连接符 172"/>
          <p:cNvCxnSpPr/>
          <p:nvPr/>
        </p:nvCxnSpPr>
        <p:spPr>
          <a:xfrm flipH="1" flipV="1">
            <a:off x="6550025" y="1811020"/>
            <a:ext cx="0" cy="48960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74" name="直接箭头连接符 173"/>
          <p:cNvCxnSpPr/>
          <p:nvPr/>
        </p:nvCxnSpPr>
        <p:spPr>
          <a:xfrm flipV="1">
            <a:off x="6271260" y="1606550"/>
            <a:ext cx="0" cy="69120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81" name="对象 180">
            <a:hlinkClick r:id="" action="ppaction://ole?verb="/>
          </p:cNvPr>
          <p:cNvGraphicFramePr>
            <a:graphicFrameLocks noChangeAspect="1"/>
          </p:cNvGraphicFramePr>
          <p:nvPr/>
        </p:nvGraphicFramePr>
        <p:xfrm>
          <a:off x="6836410" y="3599815"/>
          <a:ext cx="119380" cy="113665"/>
        </p:xfrm>
        <a:graphic>
          <a:graphicData uri="http://schemas.openxmlformats.org/presentationml/2006/ole">
            <mc:AlternateContent xmlns:mc="http://schemas.openxmlformats.org/markup-compatibility/2006">
              <mc:Choice xmlns:v="urn:schemas-microsoft-com:vml" Requires="v">
                <p:oleObj spid="_x0000_s182" name="" r:id="rId46" imgW="228600" imgH="215900" progId="Equation.KSEE3">
                  <p:embed/>
                </p:oleObj>
              </mc:Choice>
              <mc:Fallback>
                <p:oleObj name="" r:id="rId46" imgW="228600" imgH="215900" progId="Equation.KSEE3">
                  <p:embed/>
                  <p:pic>
                    <p:nvPicPr>
                      <p:cNvPr id="0" name="图片 1024"/>
                      <p:cNvPicPr/>
                      <p:nvPr/>
                    </p:nvPicPr>
                    <p:blipFill>
                      <a:blip r:embed="rId11"/>
                      <a:stretch>
                        <a:fillRect/>
                      </a:stretch>
                    </p:blipFill>
                    <p:spPr>
                      <a:xfrm>
                        <a:off x="6836410" y="3599815"/>
                        <a:ext cx="119380" cy="113665"/>
                      </a:xfrm>
                      <a:prstGeom prst="rect">
                        <a:avLst/>
                      </a:prstGeom>
                    </p:spPr>
                  </p:pic>
                </p:oleObj>
              </mc:Fallback>
            </mc:AlternateContent>
          </a:graphicData>
        </a:graphic>
      </p:graphicFrame>
      <p:graphicFrame>
        <p:nvGraphicFramePr>
          <p:cNvPr id="183" name="对象 182">
            <a:hlinkClick r:id="" action="ppaction://ole?verb="/>
          </p:cNvPr>
          <p:cNvGraphicFramePr>
            <a:graphicFrameLocks noChangeAspect="1"/>
          </p:cNvGraphicFramePr>
          <p:nvPr/>
        </p:nvGraphicFramePr>
        <p:xfrm>
          <a:off x="6525260" y="3597275"/>
          <a:ext cx="179070" cy="113665"/>
        </p:xfrm>
        <a:graphic>
          <a:graphicData uri="http://schemas.openxmlformats.org/presentationml/2006/ole">
            <mc:AlternateContent xmlns:mc="http://schemas.openxmlformats.org/markup-compatibility/2006">
              <mc:Choice xmlns:v="urn:schemas-microsoft-com:vml" Requires="v">
                <p:oleObj spid="_x0000_s184" name="" r:id="rId47" imgW="342900" imgH="215900" progId="Equation.KSEE3">
                  <p:embed/>
                </p:oleObj>
              </mc:Choice>
              <mc:Fallback>
                <p:oleObj name="" r:id="rId47" imgW="342900" imgH="215900" progId="Equation.KSEE3">
                  <p:embed/>
                  <p:pic>
                    <p:nvPicPr>
                      <p:cNvPr id="0" name="图片 1024"/>
                      <p:cNvPicPr/>
                      <p:nvPr/>
                    </p:nvPicPr>
                    <p:blipFill>
                      <a:blip r:embed="rId48"/>
                      <a:stretch>
                        <a:fillRect/>
                      </a:stretch>
                    </p:blipFill>
                    <p:spPr>
                      <a:xfrm>
                        <a:off x="6525260" y="3597275"/>
                        <a:ext cx="179070" cy="113665"/>
                      </a:xfrm>
                      <a:prstGeom prst="rect">
                        <a:avLst/>
                      </a:prstGeom>
                    </p:spPr>
                  </p:pic>
                </p:oleObj>
              </mc:Fallback>
            </mc:AlternateContent>
          </a:graphicData>
        </a:graphic>
      </p:graphicFrame>
      <p:cxnSp>
        <p:nvCxnSpPr>
          <p:cNvPr id="187" name="直接箭头连接符 186"/>
          <p:cNvCxnSpPr/>
          <p:nvPr/>
        </p:nvCxnSpPr>
        <p:spPr>
          <a:xfrm flipH="1" flipV="1">
            <a:off x="7107555" y="1791335"/>
            <a:ext cx="0" cy="50760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88" name="直接箭头连接符 187"/>
          <p:cNvCxnSpPr/>
          <p:nvPr/>
        </p:nvCxnSpPr>
        <p:spPr>
          <a:xfrm flipV="1">
            <a:off x="6828790" y="1904365"/>
            <a:ext cx="0" cy="396000"/>
          </a:xfrm>
          <a:prstGeom prst="straightConnector1">
            <a:avLst/>
          </a:prstGeom>
          <a:ln w="3175">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58" name="对象 57">
            <a:hlinkClick r:id="" action="ppaction://ole?verb="/>
          </p:cNvPr>
          <p:cNvGraphicFramePr>
            <a:graphicFrameLocks noChangeAspect="1"/>
          </p:cNvGraphicFramePr>
          <p:nvPr/>
        </p:nvGraphicFramePr>
        <p:xfrm>
          <a:off x="6642735" y="4247198"/>
          <a:ext cx="3831590" cy="1921510"/>
        </p:xfrm>
        <a:graphic>
          <a:graphicData uri="http://schemas.openxmlformats.org/presentationml/2006/ole">
            <mc:AlternateContent xmlns:mc="http://schemas.openxmlformats.org/markup-compatibility/2006">
              <mc:Choice xmlns:v="urn:schemas-microsoft-com:vml" Requires="v">
                <p:oleObj spid="_x0000_s59" name="" r:id="rId49" imgW="5854700" imgH="2895600" progId="Equation.KSEE3">
                  <p:embed/>
                </p:oleObj>
              </mc:Choice>
              <mc:Fallback>
                <p:oleObj name="" r:id="rId49" imgW="5854700" imgH="2895600" progId="Equation.KSEE3">
                  <p:embed/>
                  <p:pic>
                    <p:nvPicPr>
                      <p:cNvPr id="0" name="图片 1024"/>
                      <p:cNvPicPr/>
                      <p:nvPr/>
                    </p:nvPicPr>
                    <p:blipFill>
                      <a:blip r:embed="rId50"/>
                      <a:stretch>
                        <a:fillRect/>
                      </a:stretch>
                    </p:blipFill>
                    <p:spPr>
                      <a:xfrm>
                        <a:off x="6642735" y="4247198"/>
                        <a:ext cx="3831590" cy="1921510"/>
                      </a:xfrm>
                      <a:prstGeom prst="rect">
                        <a:avLst/>
                      </a:prstGeom>
                    </p:spPr>
                  </p:pic>
                </p:oleObj>
              </mc:Fallback>
            </mc:AlternateContent>
          </a:graphicData>
        </a:graphic>
      </p:graphicFrame>
      <p:pic>
        <p:nvPicPr>
          <p:cNvPr id="43" name="图片 42"/>
          <p:cNvPicPr>
            <a:picLocks noChangeAspect="1"/>
          </p:cNvPicPr>
          <p:nvPr/>
        </p:nvPicPr>
        <p:blipFill>
          <a:blip r:embed="rId51"/>
          <a:stretch>
            <a:fillRect/>
          </a:stretch>
        </p:blipFill>
        <p:spPr>
          <a:xfrm>
            <a:off x="10596880" y="310515"/>
            <a:ext cx="1213485" cy="719455"/>
          </a:xfrm>
          <a:prstGeom prst="rect">
            <a:avLst/>
          </a:prstGeom>
        </p:spPr>
      </p:pic>
      <p:pic>
        <p:nvPicPr>
          <p:cNvPr id="2" name="图片 1"/>
          <p:cNvPicPr>
            <a:picLocks noChangeAspect="1"/>
          </p:cNvPicPr>
          <p:nvPr/>
        </p:nvPicPr>
        <p:blipFill>
          <a:blip r:embed="rId52"/>
          <a:stretch>
            <a:fillRect/>
          </a:stretch>
        </p:blipFill>
        <p:spPr>
          <a:xfrm>
            <a:off x="8401685" y="349250"/>
            <a:ext cx="984885" cy="574040"/>
          </a:xfrm>
          <a:prstGeom prst="rect">
            <a:avLst/>
          </a:prstGeom>
        </p:spPr>
      </p:pic>
      <p:pic>
        <p:nvPicPr>
          <p:cNvPr id="3" name="图片 2"/>
          <p:cNvPicPr>
            <a:picLocks noChangeAspect="1"/>
          </p:cNvPicPr>
          <p:nvPr/>
        </p:nvPicPr>
        <p:blipFill>
          <a:blip r:embed="rId53"/>
          <a:stretch>
            <a:fillRect/>
          </a:stretch>
        </p:blipFill>
        <p:spPr>
          <a:xfrm>
            <a:off x="8431530" y="1012825"/>
            <a:ext cx="1097280" cy="654050"/>
          </a:xfrm>
          <a:prstGeom prst="rect">
            <a:avLst/>
          </a:prstGeom>
        </p:spPr>
      </p:pic>
      <p:graphicFrame>
        <p:nvGraphicFramePr>
          <p:cNvPr id="6" name="对象 5">
            <a:hlinkClick r:id="" action="ppaction://ole?verb="/>
          </p:cNvPr>
          <p:cNvGraphicFramePr>
            <a:graphicFrameLocks noChangeAspect="1"/>
          </p:cNvGraphicFramePr>
          <p:nvPr/>
        </p:nvGraphicFramePr>
        <p:xfrm>
          <a:off x="9382760" y="582930"/>
          <a:ext cx="138430" cy="155575"/>
        </p:xfrm>
        <a:graphic>
          <a:graphicData uri="http://schemas.openxmlformats.org/presentationml/2006/ole">
            <mc:AlternateContent xmlns:mc="http://schemas.openxmlformats.org/markup-compatibility/2006">
              <mc:Choice xmlns:v="urn:schemas-microsoft-com:vml" Requires="v">
                <p:oleObj spid="_x0000_s27" name="" r:id="rId54" imgW="114300" imgH="127000" progId="Equation.KSEE3">
                  <p:embed/>
                </p:oleObj>
              </mc:Choice>
              <mc:Fallback>
                <p:oleObj name="" r:id="rId54" imgW="114300" imgH="127000" progId="Equation.KSEE3">
                  <p:embed/>
                  <p:pic>
                    <p:nvPicPr>
                      <p:cNvPr id="0" name="图片 1024"/>
                      <p:cNvPicPr/>
                      <p:nvPr/>
                    </p:nvPicPr>
                    <p:blipFill>
                      <a:blip r:embed="rId55"/>
                      <a:stretch>
                        <a:fillRect/>
                      </a:stretch>
                    </p:blipFill>
                    <p:spPr>
                      <a:xfrm>
                        <a:off x="9382760" y="582930"/>
                        <a:ext cx="138430" cy="155575"/>
                      </a:xfrm>
                      <a:prstGeom prst="rect">
                        <a:avLst/>
                      </a:prstGeom>
                    </p:spPr>
                  </p:pic>
                </p:oleObj>
              </mc:Fallback>
            </mc:AlternateContent>
          </a:graphicData>
        </a:graphic>
      </p:graphicFrame>
      <p:graphicFrame>
        <p:nvGraphicFramePr>
          <p:cNvPr id="28" name="对象 27">
            <a:hlinkClick r:id="" action="ppaction://ole?verb="/>
          </p:cNvPr>
          <p:cNvGraphicFramePr>
            <a:graphicFrameLocks noChangeAspect="1"/>
          </p:cNvGraphicFramePr>
          <p:nvPr/>
        </p:nvGraphicFramePr>
        <p:xfrm>
          <a:off x="9383395" y="1226820"/>
          <a:ext cx="156845" cy="175260"/>
        </p:xfrm>
        <a:graphic>
          <a:graphicData uri="http://schemas.openxmlformats.org/presentationml/2006/ole">
            <mc:AlternateContent xmlns:mc="http://schemas.openxmlformats.org/markup-compatibility/2006">
              <mc:Choice xmlns:v="urn:schemas-microsoft-com:vml" Requires="v">
                <p:oleObj spid="_x0000_s30" name="" r:id="rId56" imgW="114300" imgH="127000" progId="Equation.KSEE3">
                  <p:embed/>
                </p:oleObj>
              </mc:Choice>
              <mc:Fallback>
                <p:oleObj name="" r:id="rId56" imgW="114300" imgH="127000" progId="Equation.KSEE3">
                  <p:embed/>
                  <p:pic>
                    <p:nvPicPr>
                      <p:cNvPr id="0" name="图片 1024"/>
                      <p:cNvPicPr/>
                      <p:nvPr/>
                    </p:nvPicPr>
                    <p:blipFill>
                      <a:blip r:embed="rId57"/>
                      <a:stretch>
                        <a:fillRect/>
                      </a:stretch>
                    </p:blipFill>
                    <p:spPr>
                      <a:xfrm>
                        <a:off x="9383395" y="1226820"/>
                        <a:ext cx="156845" cy="175260"/>
                      </a:xfrm>
                      <a:prstGeom prst="rect">
                        <a:avLst/>
                      </a:prstGeom>
                    </p:spPr>
                  </p:pic>
                </p:oleObj>
              </mc:Fallback>
            </mc:AlternateContent>
          </a:graphicData>
        </a:graphic>
      </p:graphicFrame>
      <p:pic>
        <p:nvPicPr>
          <p:cNvPr id="32" name="图片 31"/>
          <p:cNvPicPr>
            <a:picLocks noChangeAspect="1"/>
          </p:cNvPicPr>
          <p:nvPr/>
        </p:nvPicPr>
        <p:blipFill>
          <a:blip r:embed="rId58"/>
          <a:stretch>
            <a:fillRect/>
          </a:stretch>
        </p:blipFill>
        <p:spPr>
          <a:xfrm>
            <a:off x="9488805" y="368935"/>
            <a:ext cx="1042670" cy="584835"/>
          </a:xfrm>
          <a:prstGeom prst="rect">
            <a:avLst/>
          </a:prstGeom>
        </p:spPr>
      </p:pic>
      <p:graphicFrame>
        <p:nvGraphicFramePr>
          <p:cNvPr id="7" name="对象 6">
            <a:hlinkClick r:id="" action="ppaction://ole?verb="/>
          </p:cNvPr>
          <p:cNvGraphicFramePr>
            <a:graphicFrameLocks noChangeAspect="1"/>
          </p:cNvGraphicFramePr>
          <p:nvPr/>
        </p:nvGraphicFramePr>
        <p:xfrm>
          <a:off x="10433685" y="598170"/>
          <a:ext cx="154940" cy="125095"/>
        </p:xfrm>
        <a:graphic>
          <a:graphicData uri="http://schemas.openxmlformats.org/presentationml/2006/ole">
            <mc:AlternateContent xmlns:mc="http://schemas.openxmlformats.org/markup-compatibility/2006">
              <mc:Choice xmlns:v="urn:schemas-microsoft-com:vml" Requires="v">
                <p:oleObj spid="_x0000_s8" name="" r:id="rId59" imgW="127000" imgH="101600" progId="Equation.KSEE3">
                  <p:embed/>
                </p:oleObj>
              </mc:Choice>
              <mc:Fallback>
                <p:oleObj name="" r:id="rId59" imgW="127000" imgH="101600" progId="Equation.KSEE3">
                  <p:embed/>
                  <p:pic>
                    <p:nvPicPr>
                      <p:cNvPr id="0" name="图片 1024"/>
                      <p:cNvPicPr/>
                      <p:nvPr/>
                    </p:nvPicPr>
                    <p:blipFill>
                      <a:blip r:embed="rId60"/>
                      <a:stretch>
                        <a:fillRect/>
                      </a:stretch>
                    </p:blipFill>
                    <p:spPr>
                      <a:xfrm>
                        <a:off x="10433685" y="598170"/>
                        <a:ext cx="154940" cy="12509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10441940" y="1316355"/>
          <a:ext cx="154940" cy="125095"/>
        </p:xfrm>
        <a:graphic>
          <a:graphicData uri="http://schemas.openxmlformats.org/presentationml/2006/ole">
            <mc:AlternateContent xmlns:mc="http://schemas.openxmlformats.org/markup-compatibility/2006">
              <mc:Choice xmlns:v="urn:schemas-microsoft-com:vml" Requires="v">
                <p:oleObj spid="_x0000_s11" name="" r:id="rId61" imgW="127000" imgH="101600" progId="Equation.KSEE3">
                  <p:embed/>
                </p:oleObj>
              </mc:Choice>
              <mc:Fallback>
                <p:oleObj name="" r:id="rId61" imgW="127000" imgH="101600" progId="Equation.KSEE3">
                  <p:embed/>
                  <p:pic>
                    <p:nvPicPr>
                      <p:cNvPr id="0" name="图片 1024"/>
                      <p:cNvPicPr/>
                      <p:nvPr/>
                    </p:nvPicPr>
                    <p:blipFill>
                      <a:blip r:embed="rId60"/>
                      <a:stretch>
                        <a:fillRect/>
                      </a:stretch>
                    </p:blipFill>
                    <p:spPr>
                      <a:xfrm>
                        <a:off x="10441940" y="1316355"/>
                        <a:ext cx="154940" cy="125095"/>
                      </a:xfrm>
                      <a:prstGeom prst="rect">
                        <a:avLst/>
                      </a:prstGeom>
                    </p:spPr>
                  </p:pic>
                </p:oleObj>
              </mc:Fallback>
            </mc:AlternateContent>
          </a:graphicData>
        </a:graphic>
      </p:graphicFrame>
      <p:pic>
        <p:nvPicPr>
          <p:cNvPr id="12" name="图片 11"/>
          <p:cNvPicPr>
            <a:picLocks noChangeAspect="1"/>
          </p:cNvPicPr>
          <p:nvPr/>
        </p:nvPicPr>
        <p:blipFill>
          <a:blip r:embed="rId62"/>
          <a:stretch>
            <a:fillRect/>
          </a:stretch>
        </p:blipFill>
        <p:spPr>
          <a:xfrm>
            <a:off x="9546590" y="1109980"/>
            <a:ext cx="952500" cy="536575"/>
          </a:xfrm>
          <a:prstGeom prst="rect">
            <a:avLst/>
          </a:prstGeom>
        </p:spPr>
      </p:pic>
      <p:pic>
        <p:nvPicPr>
          <p:cNvPr id="42" name="图片 41"/>
          <p:cNvPicPr>
            <a:picLocks noChangeAspect="1"/>
          </p:cNvPicPr>
          <p:nvPr/>
        </p:nvPicPr>
        <p:blipFill>
          <a:blip r:embed="rId63"/>
          <a:stretch>
            <a:fillRect/>
          </a:stretch>
        </p:blipFill>
        <p:spPr>
          <a:xfrm>
            <a:off x="10588625" y="986155"/>
            <a:ext cx="1258570" cy="7073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61" name="直接箭头连接符 60"/>
          <p:cNvCxnSpPr/>
          <p:nvPr/>
        </p:nvCxnSpPr>
        <p:spPr>
          <a:xfrm flipV="1">
            <a:off x="3629660" y="229171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2" name="直接箭头连接符 61"/>
          <p:cNvCxnSpPr/>
          <p:nvPr/>
        </p:nvCxnSpPr>
        <p:spPr>
          <a:xfrm flipH="1" flipV="1">
            <a:off x="4543425" y="1501935"/>
            <a:ext cx="0" cy="14039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63" name="对象 62">
            <a:hlinkClick r:id="" action="ppaction://ole?verb="/>
          </p:cNvPr>
          <p:cNvGraphicFramePr>
            <a:graphicFrameLocks noChangeAspect="1"/>
          </p:cNvGraphicFramePr>
          <p:nvPr/>
        </p:nvGraphicFramePr>
        <p:xfrm>
          <a:off x="4277995" y="1537335"/>
          <a:ext cx="182880" cy="154940"/>
        </p:xfrm>
        <a:graphic>
          <a:graphicData uri="http://schemas.openxmlformats.org/presentationml/2006/ole">
            <mc:AlternateContent xmlns:mc="http://schemas.openxmlformats.org/markup-compatibility/2006">
              <mc:Choice xmlns:v="urn:schemas-microsoft-com:vml" Requires="v">
                <p:oleObj spid="_x0000_s64" name="" r:id="rId1" imgW="228600" imgH="190500" progId="Equation.KSEE3">
                  <p:embed/>
                </p:oleObj>
              </mc:Choice>
              <mc:Fallback>
                <p:oleObj name="" r:id="rId1" imgW="228600" imgH="190500" progId="Equation.KSEE3">
                  <p:embed/>
                  <p:pic>
                    <p:nvPicPr>
                      <p:cNvPr id="0" name="图片 1024"/>
                      <p:cNvPicPr/>
                      <p:nvPr/>
                    </p:nvPicPr>
                    <p:blipFill>
                      <a:blip r:embed="rId2"/>
                      <a:stretch>
                        <a:fillRect/>
                      </a:stretch>
                    </p:blipFill>
                    <p:spPr>
                      <a:xfrm>
                        <a:off x="4277995" y="1537335"/>
                        <a:ext cx="182880" cy="154940"/>
                      </a:xfrm>
                      <a:prstGeom prst="rect">
                        <a:avLst/>
                      </a:prstGeom>
                    </p:spPr>
                  </p:pic>
                </p:oleObj>
              </mc:Fallback>
            </mc:AlternateContent>
          </a:graphicData>
        </a:graphic>
      </p:graphicFrame>
      <p:graphicFrame>
        <p:nvGraphicFramePr>
          <p:cNvPr id="65" name="对象 64">
            <a:hlinkClick r:id="" action="ppaction://ole?verb="/>
          </p:cNvPr>
          <p:cNvGraphicFramePr>
            <a:graphicFrameLocks noChangeAspect="1"/>
          </p:cNvGraphicFramePr>
          <p:nvPr/>
        </p:nvGraphicFramePr>
        <p:xfrm>
          <a:off x="5292408" y="2331721"/>
          <a:ext cx="125095" cy="114300"/>
        </p:xfrm>
        <a:graphic>
          <a:graphicData uri="http://schemas.openxmlformats.org/presentationml/2006/ole">
            <mc:AlternateContent xmlns:mc="http://schemas.openxmlformats.org/markup-compatibility/2006">
              <mc:Choice xmlns:v="urn:schemas-microsoft-com:vml" Requires="v">
                <p:oleObj spid="_x0000_s66" name="" r:id="rId3" imgW="152400" imgH="139700" progId="Equation.KSEE3">
                  <p:embed/>
                </p:oleObj>
              </mc:Choice>
              <mc:Fallback>
                <p:oleObj name="" r:id="rId3" imgW="152400" imgH="139700" progId="Equation.KSEE3">
                  <p:embed/>
                  <p:pic>
                    <p:nvPicPr>
                      <p:cNvPr id="0" name="图片 1024"/>
                      <p:cNvPicPr/>
                      <p:nvPr/>
                    </p:nvPicPr>
                    <p:blipFill>
                      <a:blip r:embed="rId4"/>
                      <a:stretch>
                        <a:fillRect/>
                      </a:stretch>
                    </p:blipFill>
                    <p:spPr>
                      <a:xfrm>
                        <a:off x="5292408" y="2331721"/>
                        <a:ext cx="125095" cy="11430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4420235" y="1271588"/>
          <a:ext cx="264160" cy="165735"/>
        </p:xfrm>
        <a:graphic>
          <a:graphicData uri="http://schemas.openxmlformats.org/presentationml/2006/ole">
            <mc:AlternateContent xmlns:mc="http://schemas.openxmlformats.org/markup-compatibility/2006">
              <mc:Choice xmlns:v="urn:schemas-microsoft-com:vml" Requires="v">
                <p:oleObj spid="_x0000_s5" name="" r:id="rId5" imgW="330200" imgH="203200" progId="Equation.KSEE3">
                  <p:embed/>
                </p:oleObj>
              </mc:Choice>
              <mc:Fallback>
                <p:oleObj name="" r:id="rId5" imgW="330200" imgH="203200" progId="Equation.KSEE3">
                  <p:embed/>
                  <p:pic>
                    <p:nvPicPr>
                      <p:cNvPr id="0" name="图片 1024"/>
                      <p:cNvPicPr/>
                      <p:nvPr/>
                    </p:nvPicPr>
                    <p:blipFill>
                      <a:blip r:embed="rId6"/>
                      <a:stretch>
                        <a:fillRect/>
                      </a:stretch>
                    </p:blipFill>
                    <p:spPr>
                      <a:xfrm>
                        <a:off x="4420235" y="1271588"/>
                        <a:ext cx="264160" cy="165735"/>
                      </a:xfrm>
                      <a:prstGeom prst="rect">
                        <a:avLst/>
                      </a:prstGeom>
                    </p:spPr>
                  </p:pic>
                </p:oleObj>
              </mc:Fallback>
            </mc:AlternateContent>
          </a:graphicData>
        </a:graphic>
      </p:graphicFrame>
      <p:cxnSp>
        <p:nvCxnSpPr>
          <p:cNvPr id="6" name="直接连接符 5"/>
          <p:cNvCxnSpPr/>
          <p:nvPr/>
        </p:nvCxnSpPr>
        <p:spPr>
          <a:xfrm flipV="1">
            <a:off x="4543425" y="1660525"/>
            <a:ext cx="0" cy="108000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V="1">
            <a:off x="4196715" y="1660525"/>
            <a:ext cx="0" cy="108000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cxnSp>
        <p:nvCxnSpPr>
          <p:cNvPr id="8" name="直接连接符 7"/>
          <p:cNvCxnSpPr/>
          <p:nvPr/>
        </p:nvCxnSpPr>
        <p:spPr>
          <a:xfrm flipV="1">
            <a:off x="4839970" y="1660525"/>
            <a:ext cx="0" cy="1080000"/>
          </a:xfrm>
          <a:prstGeom prst="line">
            <a:avLst/>
          </a:prstGeom>
          <a:ln>
            <a:solidFill>
              <a:schemeClr val="accent1"/>
            </a:solidFill>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flipV="1">
            <a:off x="6261100" y="2291715"/>
            <a:ext cx="1847215" cy="3810"/>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H="1" flipV="1">
            <a:off x="7174865" y="1501935"/>
            <a:ext cx="0" cy="1403985"/>
          </a:xfrm>
          <a:prstGeom prst="straightConnector1">
            <a:avLst/>
          </a:prstGeom>
          <a:ln w="6350">
            <a:solidFill>
              <a:schemeClr val="tx1"/>
            </a:solidFill>
            <a:tailEnd type="arrow"/>
          </a:ln>
        </p:spPr>
        <p:style>
          <a:lnRef idx="2">
            <a:schemeClr val="accent1"/>
          </a:lnRef>
          <a:fillRef idx="0">
            <a:srgbClr val="FFFFFF"/>
          </a:fillRef>
          <a:effectRef idx="0">
            <a:srgbClr val="FFFFFF"/>
          </a:effectRef>
          <a:fontRef idx="minor">
            <a:schemeClr val="tx1"/>
          </a:fontRef>
        </p:style>
      </p:cxnSp>
      <p:graphicFrame>
        <p:nvGraphicFramePr>
          <p:cNvPr id="11" name="对象 10">
            <a:hlinkClick r:id="" action="ppaction://ole?verb="/>
          </p:cNvPr>
          <p:cNvGraphicFramePr>
            <a:graphicFrameLocks noChangeAspect="1"/>
          </p:cNvGraphicFramePr>
          <p:nvPr/>
        </p:nvGraphicFramePr>
        <p:xfrm>
          <a:off x="6843395" y="1531938"/>
          <a:ext cx="314960" cy="165735"/>
        </p:xfrm>
        <a:graphic>
          <a:graphicData uri="http://schemas.openxmlformats.org/presentationml/2006/ole">
            <mc:AlternateContent xmlns:mc="http://schemas.openxmlformats.org/markup-compatibility/2006">
              <mc:Choice xmlns:v="urn:schemas-microsoft-com:vml" Requires="v">
                <p:oleObj spid="_x0000_s12" name="" r:id="rId7" imgW="393700" imgH="203200" progId="Equation.KSEE3">
                  <p:embed/>
                </p:oleObj>
              </mc:Choice>
              <mc:Fallback>
                <p:oleObj name="" r:id="rId7" imgW="393700" imgH="203200" progId="Equation.KSEE3">
                  <p:embed/>
                  <p:pic>
                    <p:nvPicPr>
                      <p:cNvPr id="0" name="图片 1024"/>
                      <p:cNvPicPr/>
                      <p:nvPr/>
                    </p:nvPicPr>
                    <p:blipFill>
                      <a:blip r:embed="rId8"/>
                      <a:stretch>
                        <a:fillRect/>
                      </a:stretch>
                    </p:blipFill>
                    <p:spPr>
                      <a:xfrm>
                        <a:off x="6843395" y="1531938"/>
                        <a:ext cx="314960" cy="165735"/>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7824788" y="2305686"/>
          <a:ext cx="323215" cy="166370"/>
        </p:xfrm>
        <a:graphic>
          <a:graphicData uri="http://schemas.openxmlformats.org/presentationml/2006/ole">
            <mc:AlternateContent xmlns:mc="http://schemas.openxmlformats.org/markup-compatibility/2006">
              <mc:Choice xmlns:v="urn:schemas-microsoft-com:vml" Requires="v">
                <p:oleObj spid="_x0000_s14" name="" r:id="rId9" imgW="393700" imgH="203200" progId="Equation.KSEE3">
                  <p:embed/>
                </p:oleObj>
              </mc:Choice>
              <mc:Fallback>
                <p:oleObj name="" r:id="rId9" imgW="393700" imgH="203200" progId="Equation.KSEE3">
                  <p:embed/>
                  <p:pic>
                    <p:nvPicPr>
                      <p:cNvPr id="0" name="图片 1024"/>
                      <p:cNvPicPr/>
                      <p:nvPr/>
                    </p:nvPicPr>
                    <p:blipFill>
                      <a:blip r:embed="rId10"/>
                      <a:stretch>
                        <a:fillRect/>
                      </a:stretch>
                    </p:blipFill>
                    <p:spPr>
                      <a:xfrm>
                        <a:off x="7824788" y="2305686"/>
                        <a:ext cx="323215" cy="16637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7046595" y="1271588"/>
          <a:ext cx="274320" cy="165735"/>
        </p:xfrm>
        <a:graphic>
          <a:graphicData uri="http://schemas.openxmlformats.org/presentationml/2006/ole">
            <mc:AlternateContent xmlns:mc="http://schemas.openxmlformats.org/markup-compatibility/2006">
              <mc:Choice xmlns:v="urn:schemas-microsoft-com:vml" Requires="v">
                <p:oleObj spid="_x0000_s16" name="" r:id="rId11" imgW="342900" imgH="203200" progId="Equation.KSEE3">
                  <p:embed/>
                </p:oleObj>
              </mc:Choice>
              <mc:Fallback>
                <p:oleObj name="" r:id="rId11" imgW="342900" imgH="203200" progId="Equation.KSEE3">
                  <p:embed/>
                  <p:pic>
                    <p:nvPicPr>
                      <p:cNvPr id="0" name="图片 1024"/>
                      <p:cNvPicPr/>
                      <p:nvPr/>
                    </p:nvPicPr>
                    <p:blipFill>
                      <a:blip r:embed="rId12"/>
                      <a:stretch>
                        <a:fillRect/>
                      </a:stretch>
                    </p:blipFill>
                    <p:spPr>
                      <a:xfrm>
                        <a:off x="7046595" y="1271588"/>
                        <a:ext cx="274320" cy="165735"/>
                      </a:xfrm>
                      <a:prstGeom prst="rect">
                        <a:avLst/>
                      </a:prstGeom>
                    </p:spPr>
                  </p:pic>
                </p:oleObj>
              </mc:Fallback>
            </mc:AlternateContent>
          </a:graphicData>
        </a:graphic>
      </p:graphicFrame>
      <p:sp>
        <p:nvSpPr>
          <p:cNvPr id="20" name="椭圆 19"/>
          <p:cNvSpPr/>
          <p:nvPr/>
        </p:nvSpPr>
        <p:spPr>
          <a:xfrm>
            <a:off x="6815455" y="1931035"/>
            <a:ext cx="720000" cy="720000"/>
          </a:xfrm>
          <a:prstGeom prst="ellipse">
            <a:avLst/>
          </a:prstGeom>
          <a:ln>
            <a:solidFill>
              <a:schemeClr val="accent6"/>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椭圆 20"/>
          <p:cNvSpPr/>
          <p:nvPr/>
        </p:nvSpPr>
        <p:spPr>
          <a:xfrm>
            <a:off x="6725920" y="1841500"/>
            <a:ext cx="900000" cy="900000"/>
          </a:xfrm>
          <a:prstGeom prst="ellipse">
            <a:avLst/>
          </a:prstGeom>
          <a:ln>
            <a:solidFill>
              <a:schemeClr val="accent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椭圆 22"/>
          <p:cNvSpPr/>
          <p:nvPr/>
        </p:nvSpPr>
        <p:spPr>
          <a:xfrm>
            <a:off x="6906260" y="2021840"/>
            <a:ext cx="540000" cy="540000"/>
          </a:xfrm>
          <a:prstGeom prst="ellipse">
            <a:avLst/>
          </a:prstGeom>
          <a:ln>
            <a:solidFill>
              <a:schemeClr val="accent4"/>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6" name="直接连接符 25"/>
          <p:cNvCxnSpPr/>
          <p:nvPr/>
        </p:nvCxnSpPr>
        <p:spPr>
          <a:xfrm flipV="1">
            <a:off x="4801870" y="2018665"/>
            <a:ext cx="76835" cy="0"/>
          </a:xfrm>
          <a:prstGeom prst="line">
            <a:avLst/>
          </a:prstGeom>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V="1">
            <a:off x="4801870" y="2291715"/>
            <a:ext cx="76835" cy="0"/>
          </a:xfrm>
          <a:prstGeom prst="line">
            <a:avLst/>
          </a:prstGeom>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flipV="1">
            <a:off x="4504690" y="2294255"/>
            <a:ext cx="76835" cy="0"/>
          </a:xfrm>
          <a:prstGeom prst="line">
            <a:avLst/>
          </a:prstGeom>
          <a:ln>
            <a:solidFill>
              <a:schemeClr val="accent6"/>
            </a:solidFill>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flipV="1">
            <a:off x="4504690" y="2018665"/>
            <a:ext cx="76835" cy="0"/>
          </a:xfrm>
          <a:prstGeom prst="line">
            <a:avLst/>
          </a:prstGeom>
          <a:ln>
            <a:solidFill>
              <a:schemeClr val="accent6"/>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V="1">
            <a:off x="4159250" y="2292985"/>
            <a:ext cx="76835"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V="1">
            <a:off x="4158615" y="2018665"/>
            <a:ext cx="76835" cy="0"/>
          </a:xfrm>
          <a:prstGeom prst="line">
            <a:avLst/>
          </a:prstGeom>
          <a:ln>
            <a:solidFill>
              <a:schemeClr val="accent4"/>
            </a:solidFill>
          </a:ln>
        </p:spPr>
        <p:style>
          <a:lnRef idx="2">
            <a:schemeClr val="accent1"/>
          </a:lnRef>
          <a:fillRef idx="0">
            <a:srgbClr val="FFFFFF"/>
          </a:fillRef>
          <a:effectRef idx="0">
            <a:srgbClr val="FFFFFF"/>
          </a:effectRef>
          <a:fontRef idx="minor">
            <a:schemeClr val="tx1"/>
          </a:fontRef>
        </p:style>
      </p:cxnSp>
      <p:graphicFrame>
        <p:nvGraphicFramePr>
          <p:cNvPr id="32" name="对象 31">
            <a:hlinkClick r:id="" action="ppaction://ole?verb="/>
          </p:cNvPr>
          <p:cNvGraphicFramePr>
            <a:graphicFrameLocks noChangeAspect="1"/>
          </p:cNvGraphicFramePr>
          <p:nvPr/>
        </p:nvGraphicFramePr>
        <p:xfrm>
          <a:off x="4581525" y="1913573"/>
          <a:ext cx="132715" cy="232410"/>
        </p:xfrm>
        <a:graphic>
          <a:graphicData uri="http://schemas.openxmlformats.org/presentationml/2006/ole">
            <mc:AlternateContent xmlns:mc="http://schemas.openxmlformats.org/markup-compatibility/2006">
              <mc:Choice xmlns:v="urn:schemas-microsoft-com:vml" Requires="v">
                <p:oleObj spid="_x0000_s33" name="" r:id="rId13" imgW="254000" imgH="431800" progId="Equation.KSEE3">
                  <p:embed/>
                </p:oleObj>
              </mc:Choice>
              <mc:Fallback>
                <p:oleObj name="" r:id="rId13" imgW="254000" imgH="431800" progId="Equation.KSEE3">
                  <p:embed/>
                  <p:pic>
                    <p:nvPicPr>
                      <p:cNvPr id="0" name="图片 1024"/>
                      <p:cNvPicPr/>
                      <p:nvPr/>
                    </p:nvPicPr>
                    <p:blipFill>
                      <a:blip r:embed="rId14"/>
                      <a:stretch>
                        <a:fillRect/>
                      </a:stretch>
                    </p:blipFill>
                    <p:spPr>
                      <a:xfrm>
                        <a:off x="4581525" y="1913573"/>
                        <a:ext cx="132715" cy="232410"/>
                      </a:xfrm>
                      <a:prstGeom prst="rect">
                        <a:avLst/>
                      </a:prstGeom>
                    </p:spPr>
                  </p:pic>
                </p:oleObj>
              </mc:Fallback>
            </mc:AlternateContent>
          </a:graphicData>
        </a:graphic>
      </p:graphicFrame>
      <p:graphicFrame>
        <p:nvGraphicFramePr>
          <p:cNvPr id="2" name="表格 1"/>
          <p:cNvGraphicFramePr/>
          <p:nvPr>
            <p:custDataLst>
              <p:tags r:id="rId15"/>
            </p:custDataLst>
          </p:nvPr>
        </p:nvGraphicFramePr>
        <p:xfrm>
          <a:off x="6076315" y="3798570"/>
          <a:ext cx="5107305" cy="2301240"/>
        </p:xfrm>
        <a:graphic>
          <a:graphicData uri="http://schemas.openxmlformats.org/drawingml/2006/table">
            <a:tbl>
              <a:tblPr firstRow="1" bandRow="1">
                <a:tableStyleId>{3B4B98B0-60AC-42C2-AFA5-B58CD77FA1E5}</a:tableStyleId>
              </a:tblPr>
              <a:tblGrid>
                <a:gridCol w="1161415"/>
                <a:gridCol w="791210"/>
                <a:gridCol w="1163955"/>
                <a:gridCol w="1990725"/>
              </a:tblGrid>
              <a:tr h="448945">
                <a:tc>
                  <a:txBody>
                    <a:bodyPr/>
                    <a:p>
                      <a:pPr algn="ctr">
                        <a:buNone/>
                      </a:pPr>
                      <a:r>
                        <a:rPr lang="zh-CN" altLang="en-US" sz="1000"/>
                        <a:t>变换</a:t>
                      </a:r>
                      <a:endParaRPr lang="zh-CN" altLang="en-US" sz="1000"/>
                    </a:p>
                  </a:txBody>
                  <a:tcPr anchor="ctr" anchorCtr="0">
                    <a:lnL w="12700">
                      <a:solidFill>
                        <a:schemeClr val="tx1"/>
                      </a:solidFill>
                      <a:prstDash val="solid"/>
                    </a:lnL>
                    <a:lnR>
                      <a:noFill/>
                    </a:lnR>
                    <a:lnT w="12700">
                      <a:solidFill>
                        <a:schemeClr val="tx1"/>
                      </a:solidFill>
                      <a:prstDash val="solid"/>
                    </a:lnT>
                    <a:lnB>
                      <a:noFill/>
                    </a:lnB>
                    <a:lnTlToBr>
                      <a:noFill/>
                    </a:lnTlToBr>
                    <a:lnBlToTr>
                      <a:noFill/>
                    </a:lnBlToTr>
                    <a:solidFill>
                      <a:schemeClr val="bg2">
                        <a:lumMod val="90000"/>
                      </a:schemeClr>
                    </a:solidFill>
                  </a:tcPr>
                </a:tc>
                <a:tc>
                  <a:txBody>
                    <a:bodyPr/>
                    <a:p>
                      <a:pPr algn="ctr">
                        <a:buNone/>
                      </a:pPr>
                      <a:r>
                        <a:rPr lang="zh-CN" altLang="en-US" sz="1000"/>
                        <a:t>变换核</a:t>
                      </a:r>
                      <a:endParaRPr lang="zh-CN" altLang="en-US" sz="1000"/>
                    </a:p>
                  </a:txBody>
                  <a:tcPr anchor="ctr" anchorCtr="0">
                    <a:lnL>
                      <a:noFill/>
                    </a:lnL>
                    <a:lnR>
                      <a:noFill/>
                    </a:lnR>
                    <a:lnT w="12700">
                      <a:solidFill>
                        <a:schemeClr val="tx1"/>
                      </a:solidFill>
                      <a:prstDash val="solid"/>
                    </a:lnT>
                    <a:lnB>
                      <a:noFill/>
                    </a:lnB>
                    <a:lnTlToBr>
                      <a:noFill/>
                    </a:lnTlToBr>
                    <a:lnBlToTr>
                      <a:noFill/>
                    </a:lnBlToTr>
                    <a:solidFill>
                      <a:schemeClr val="bg2">
                        <a:lumMod val="90000"/>
                      </a:schemeClr>
                    </a:solidFill>
                  </a:tcPr>
                </a:tc>
                <a:tc>
                  <a:txBody>
                    <a:bodyPr/>
                    <a:p>
                      <a:pPr algn="ctr">
                        <a:buNone/>
                      </a:pPr>
                      <a:r>
                        <a:rPr lang="zh-CN" altLang="en-US" sz="1000"/>
                        <a:t>域</a:t>
                      </a:r>
                      <a:endParaRPr lang="zh-CN" altLang="en-US" sz="1000"/>
                    </a:p>
                  </a:txBody>
                  <a:tcPr anchor="ctr" anchorCtr="0">
                    <a:lnL>
                      <a:noFill/>
                    </a:lnL>
                    <a:lnR>
                      <a:noFill/>
                    </a:lnR>
                    <a:lnT w="12700">
                      <a:solidFill>
                        <a:schemeClr val="tx1"/>
                      </a:solidFill>
                      <a:prstDash val="solid"/>
                    </a:lnT>
                    <a:lnB>
                      <a:noFill/>
                    </a:lnB>
                    <a:lnTlToBr>
                      <a:noFill/>
                    </a:lnTlToBr>
                    <a:lnBlToTr>
                      <a:noFill/>
                    </a:lnBlToTr>
                    <a:solidFill>
                      <a:schemeClr val="bg2">
                        <a:lumMod val="90000"/>
                      </a:schemeClr>
                    </a:solidFill>
                  </a:tcPr>
                </a:tc>
                <a:tc>
                  <a:txBody>
                    <a:bodyPr/>
                    <a:p>
                      <a:pPr algn="ctr">
                        <a:buNone/>
                      </a:pPr>
                      <a:r>
                        <a:rPr lang="zh-CN" altLang="en-US" sz="1000"/>
                        <a:t>应用</a:t>
                      </a:r>
                      <a:endParaRPr lang="zh-CN" altLang="en-US" sz="1000"/>
                    </a:p>
                  </a:txBody>
                  <a:tcPr anchor="ctr" anchorCtr="0">
                    <a:lnL>
                      <a:noFill/>
                    </a:lnL>
                    <a:lnR w="12700">
                      <a:solidFill>
                        <a:schemeClr val="tx1"/>
                      </a:solidFill>
                      <a:prstDash val="solid"/>
                    </a:lnR>
                    <a:lnT w="12700">
                      <a:solidFill>
                        <a:schemeClr val="tx1"/>
                      </a:solidFill>
                      <a:prstDash val="solid"/>
                    </a:lnT>
                    <a:lnB>
                      <a:noFill/>
                    </a:lnB>
                    <a:lnTlToBr>
                      <a:noFill/>
                    </a:lnTlToBr>
                    <a:lnBlToTr>
                      <a:noFill/>
                    </a:lnBlToTr>
                    <a:solidFill>
                      <a:schemeClr val="bg2">
                        <a:lumMod val="90000"/>
                      </a:schemeClr>
                    </a:solidFill>
                  </a:tcPr>
                </a:tc>
              </a:tr>
              <a:tr h="447040">
                <a:tc>
                  <a:txBody>
                    <a:bodyPr/>
                    <a:p>
                      <a:pPr algn="ctr">
                        <a:buNone/>
                      </a:pPr>
                      <a:r>
                        <a:rPr lang="en-US" altLang="zh-CN" sz="1000"/>
                        <a:t>/</a:t>
                      </a:r>
                      <a:endParaRPr lang="en-US" altLang="zh-CN" sz="1000"/>
                    </a:p>
                  </a:txBody>
                  <a:tcPr anchor="ctr" anchorCtr="0">
                    <a:lnL w="12700">
                      <a:solidFill>
                        <a:schemeClr val="tx1"/>
                      </a:solidFill>
                      <a:prstDash val="solid"/>
                    </a:lnL>
                    <a:lnR>
                      <a:noFill/>
                    </a:lnR>
                    <a:lnT>
                      <a:noFill/>
                    </a:lnT>
                    <a:lnB>
                      <a:noFill/>
                    </a:lnB>
                    <a:lnTlToBr>
                      <a:noFill/>
                    </a:lnTlToBr>
                    <a:lnBlToTr>
                      <a:noFill/>
                    </a:lnBlToTr>
                  </a:tcPr>
                </a:tc>
                <a:tc>
                  <a:txBody>
                    <a:bodyPr/>
                    <a:p>
                      <a:pPr algn="ctr">
                        <a:buNone/>
                      </a:pPr>
                      <a:r>
                        <a:rPr lang="en-US" altLang="zh-CN" sz="1000"/>
                        <a:t>/</a:t>
                      </a:r>
                      <a:endParaRPr lang="en-US" altLang="zh-CN" sz="1000"/>
                    </a:p>
                  </a:txBody>
                  <a:tcPr anchor="ctr" anchorCtr="0">
                    <a:lnL>
                      <a:noFill/>
                    </a:lnL>
                    <a:lnR>
                      <a:noFill/>
                    </a:lnR>
                    <a:lnT>
                      <a:noFill/>
                    </a:lnT>
                    <a:lnB>
                      <a:noFill/>
                    </a:lnB>
                    <a:lnTlToBr>
                      <a:noFill/>
                    </a:lnTlToBr>
                    <a:lnBlToTr>
                      <a:noFill/>
                    </a:lnBlToTr>
                  </a:tcPr>
                </a:tc>
                <a:tc>
                  <a:txBody>
                    <a:bodyPr/>
                    <a:p>
                      <a:pPr algn="ctr">
                        <a:buNone/>
                      </a:pPr>
                      <a:r>
                        <a:rPr lang="zh-CN" altLang="en-US" sz="1000"/>
                        <a:t>时域</a:t>
                      </a: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800"/>
                        <a:t>瞬态响应分析</a:t>
                      </a:r>
                      <a:r>
                        <a:rPr lang="zh-CN" altLang="en-US" sz="800">
                          <a:sym typeface="+mn-ea"/>
                        </a:rPr>
                        <a:t>，适合</a:t>
                      </a:r>
                      <a:r>
                        <a:rPr lang="zh-CN" altLang="en-US" sz="800">
                          <a:sym typeface="+mn-ea"/>
                        </a:rPr>
                        <a:t>应用于</a:t>
                      </a:r>
                      <a:r>
                        <a:rPr lang="zh-CN" altLang="en-US" sz="800">
                          <a:sym typeface="+mn-ea"/>
                        </a:rPr>
                        <a:t>电源电路、实时</a:t>
                      </a:r>
                      <a:r>
                        <a:rPr lang="zh-CN" altLang="en-US" sz="800">
                          <a:sym typeface="+mn-ea"/>
                        </a:rPr>
                        <a:t>仿真等领域</a:t>
                      </a:r>
                      <a:endParaRPr lang="zh-CN" altLang="en-US" sz="800">
                        <a:sym typeface="+mn-ea"/>
                      </a:endParaRPr>
                    </a:p>
                  </a:txBody>
                  <a:tcPr anchor="ctr" anchorCtr="0">
                    <a:lnL>
                      <a:noFill/>
                    </a:lnL>
                    <a:lnR w="12700">
                      <a:solidFill>
                        <a:schemeClr val="tx1"/>
                      </a:solidFill>
                      <a:prstDash val="solid"/>
                    </a:lnR>
                    <a:lnT>
                      <a:noFill/>
                    </a:lnT>
                    <a:lnB>
                      <a:noFill/>
                    </a:lnB>
                    <a:lnTlToBr>
                      <a:noFill/>
                    </a:lnTlToBr>
                    <a:lnBlToTr>
                      <a:noFill/>
                    </a:lnBlToTr>
                  </a:tcPr>
                </a:tc>
              </a:tr>
              <a:tr h="507365">
                <a:tc>
                  <a:txBody>
                    <a:bodyPr/>
                    <a:p>
                      <a:pPr algn="ctr">
                        <a:buNone/>
                      </a:pPr>
                      <a:r>
                        <a:rPr lang="zh-CN" altLang="en-US" sz="1000"/>
                        <a:t>傅里叶变换</a:t>
                      </a:r>
                      <a:endParaRPr lang="zh-CN" altLang="en-US" sz="1000"/>
                    </a:p>
                  </a:txBody>
                  <a:tcPr anchor="ctr" anchorCtr="0">
                    <a:lnL w="12700">
                      <a:solidFill>
                        <a:schemeClr val="tx1"/>
                      </a:solidFill>
                      <a:prstDash val="solid"/>
                    </a:lnL>
                    <a:lnR>
                      <a:noFill/>
                    </a:lnR>
                    <a:lnT>
                      <a:noFill/>
                    </a:lnT>
                    <a:lnB>
                      <a:noFill/>
                    </a:lnB>
                    <a:lnTlToBr>
                      <a:noFill/>
                    </a:lnTlToBr>
                    <a:lnBlToTr>
                      <a:noFill/>
                    </a:lnBlToTr>
                  </a:tcPr>
                </a:tc>
                <a:tc>
                  <a:txBody>
                    <a:bodyPr/>
                    <a:p>
                      <a:pPr algn="ctr">
                        <a:buNone/>
                      </a:pP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1000"/>
                        <a:t>频域</a:t>
                      </a: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800">
                          <a:sym typeface="+mn-ea"/>
                        </a:rPr>
                        <a:t>稳态响应</a:t>
                      </a:r>
                      <a:r>
                        <a:rPr lang="zh-CN" altLang="en-US" sz="800">
                          <a:sym typeface="+mn-ea"/>
                        </a:rPr>
                        <a:t>分析，适合应用于信号</a:t>
                      </a:r>
                      <a:r>
                        <a:rPr lang="zh-CN" altLang="en-US" sz="800">
                          <a:sym typeface="+mn-ea"/>
                        </a:rPr>
                        <a:t>电路、</a:t>
                      </a:r>
                      <a:endParaRPr lang="zh-CN" altLang="en-US" sz="800">
                        <a:sym typeface="+mn-ea"/>
                      </a:endParaRPr>
                    </a:p>
                    <a:p>
                      <a:pPr algn="ctr">
                        <a:buNone/>
                      </a:pPr>
                      <a:r>
                        <a:rPr lang="zh-CN" altLang="en-US" sz="800">
                          <a:sym typeface="+mn-ea"/>
                        </a:rPr>
                        <a:t>滤波器设计、通信系统等领域</a:t>
                      </a:r>
                      <a:endParaRPr lang="zh-CN" altLang="en-US" sz="800">
                        <a:sym typeface="+mn-ea"/>
                      </a:endParaRPr>
                    </a:p>
                  </a:txBody>
                  <a:tcPr anchor="ctr" anchorCtr="0">
                    <a:lnL>
                      <a:noFill/>
                    </a:lnL>
                    <a:lnR w="12700">
                      <a:solidFill>
                        <a:schemeClr val="tx1"/>
                      </a:solidFill>
                      <a:prstDash val="solid"/>
                    </a:lnR>
                    <a:lnT>
                      <a:noFill/>
                    </a:lnT>
                    <a:lnB>
                      <a:noFill/>
                    </a:lnB>
                    <a:lnTlToBr>
                      <a:noFill/>
                    </a:lnTlToBr>
                    <a:lnBlToTr>
                      <a:noFill/>
                    </a:lnBlToTr>
                  </a:tcPr>
                </a:tc>
              </a:tr>
              <a:tr h="448945">
                <a:tc>
                  <a:txBody>
                    <a:bodyPr/>
                    <a:p>
                      <a:pPr algn="ctr">
                        <a:buNone/>
                      </a:pPr>
                      <a:r>
                        <a:rPr lang="zh-CN" altLang="en-US" sz="1000"/>
                        <a:t>拉普拉斯变换</a:t>
                      </a:r>
                      <a:endParaRPr lang="zh-CN" altLang="en-US" sz="1000"/>
                    </a:p>
                  </a:txBody>
                  <a:tcPr anchor="ctr" anchorCtr="0">
                    <a:lnL w="12700">
                      <a:solidFill>
                        <a:schemeClr val="tx1"/>
                      </a:solidFill>
                      <a:prstDash val="solid"/>
                    </a:lnL>
                    <a:lnR>
                      <a:noFill/>
                    </a:lnR>
                    <a:lnT>
                      <a:noFill/>
                    </a:lnT>
                    <a:lnB>
                      <a:noFill/>
                    </a:lnB>
                    <a:lnTlToBr>
                      <a:noFill/>
                    </a:lnTlToBr>
                    <a:lnBlToTr>
                      <a:noFill/>
                    </a:lnBlToTr>
                  </a:tcPr>
                </a:tc>
                <a:tc>
                  <a:txBody>
                    <a:bodyPr/>
                    <a:p>
                      <a:pPr algn="ctr">
                        <a:buNone/>
                      </a:pP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1000"/>
                        <a:t>复频域</a:t>
                      </a:r>
                      <a:endParaRPr lang="zh-CN" altLang="en-US" sz="1000"/>
                    </a:p>
                  </a:txBody>
                  <a:tcPr anchor="ctr" anchorCtr="0">
                    <a:lnL>
                      <a:noFill/>
                    </a:lnL>
                    <a:lnR>
                      <a:noFill/>
                    </a:lnR>
                    <a:lnT>
                      <a:noFill/>
                    </a:lnT>
                    <a:lnB>
                      <a:noFill/>
                    </a:lnB>
                    <a:lnTlToBr>
                      <a:noFill/>
                    </a:lnTlToBr>
                    <a:lnBlToTr>
                      <a:noFill/>
                    </a:lnBlToTr>
                  </a:tcPr>
                </a:tc>
                <a:tc>
                  <a:txBody>
                    <a:bodyPr/>
                    <a:p>
                      <a:pPr algn="ctr">
                        <a:buNone/>
                      </a:pPr>
                      <a:r>
                        <a:rPr lang="zh-CN" altLang="en-US" sz="800"/>
                        <a:t>稳定性分析、动态模式分析</a:t>
                      </a:r>
                      <a:r>
                        <a:rPr lang="zh-CN" altLang="en-US" sz="800">
                          <a:sym typeface="+mn-ea"/>
                        </a:rPr>
                        <a:t>，适合应用于</a:t>
                      </a:r>
                      <a:r>
                        <a:rPr lang="zh-CN" altLang="en-US" sz="800">
                          <a:sym typeface="+mn-ea"/>
                        </a:rPr>
                        <a:t>自动控制</a:t>
                      </a:r>
                      <a:r>
                        <a:rPr lang="zh-CN" altLang="en-US" sz="800">
                          <a:sym typeface="+mn-ea"/>
                        </a:rPr>
                        <a:t>系统</a:t>
                      </a:r>
                      <a:endParaRPr lang="zh-CN" altLang="en-US" sz="800">
                        <a:sym typeface="+mn-ea"/>
                      </a:endParaRPr>
                    </a:p>
                  </a:txBody>
                  <a:tcPr anchor="ctr" anchorCtr="0">
                    <a:lnL>
                      <a:noFill/>
                    </a:lnL>
                    <a:lnR w="12700">
                      <a:solidFill>
                        <a:schemeClr val="tx1"/>
                      </a:solidFill>
                      <a:prstDash val="solid"/>
                    </a:lnR>
                    <a:lnT>
                      <a:noFill/>
                    </a:lnT>
                    <a:lnB>
                      <a:noFill/>
                    </a:lnB>
                    <a:lnTlToBr>
                      <a:noFill/>
                    </a:lnTlToBr>
                    <a:lnBlToTr>
                      <a:noFill/>
                    </a:lnBlToTr>
                  </a:tcPr>
                </a:tc>
              </a:tr>
              <a:tr h="448945">
                <a:tc>
                  <a:txBody>
                    <a:bodyPr/>
                    <a:p>
                      <a:pPr algn="ctr">
                        <a:buNone/>
                      </a:pPr>
                      <a:r>
                        <a:rPr lang="en-US" altLang="zh-CN" sz="1000"/>
                        <a:t>Z</a:t>
                      </a:r>
                      <a:r>
                        <a:rPr lang="zh-CN" altLang="en-US" sz="1000"/>
                        <a:t>变换</a:t>
                      </a:r>
                      <a:endParaRPr lang="zh-CN" altLang="en-US" sz="1000"/>
                    </a:p>
                  </a:txBody>
                  <a:tcPr anchor="ctr" anchorCtr="0">
                    <a:lnL w="12700">
                      <a:solidFill>
                        <a:schemeClr val="tx1"/>
                      </a:solidFill>
                      <a:prstDash val="solid"/>
                    </a:lnL>
                    <a:lnR>
                      <a:noFill/>
                    </a:lnR>
                    <a:lnT>
                      <a:noFill/>
                    </a:lnT>
                    <a:lnB w="12700">
                      <a:solidFill>
                        <a:schemeClr val="tx1"/>
                      </a:solidFill>
                      <a:prstDash val="solid"/>
                    </a:lnB>
                    <a:lnTlToBr>
                      <a:noFill/>
                    </a:lnTlToBr>
                    <a:lnBlToTr>
                      <a:noFill/>
                    </a:lnBlToTr>
                  </a:tcPr>
                </a:tc>
                <a:tc>
                  <a:txBody>
                    <a:bodyPr/>
                    <a:p>
                      <a:pPr algn="ctr">
                        <a:buNone/>
                      </a:pPr>
                      <a:endParaRPr lang="zh-CN" altLang="en-US" sz="1000"/>
                    </a:p>
                  </a:txBody>
                  <a:tcPr anchor="ctr" anchorCtr="0">
                    <a:lnL>
                      <a:noFill/>
                    </a:lnL>
                    <a:lnR>
                      <a:noFill/>
                    </a:lnR>
                    <a:lnT>
                      <a:noFill/>
                    </a:lnT>
                    <a:lnB w="12700">
                      <a:solidFill>
                        <a:schemeClr val="tx1"/>
                      </a:solidFill>
                      <a:prstDash val="solid"/>
                    </a:lnB>
                    <a:lnTlToBr>
                      <a:noFill/>
                    </a:lnTlToBr>
                    <a:lnBlToTr>
                      <a:noFill/>
                    </a:lnBlToTr>
                  </a:tcPr>
                </a:tc>
                <a:tc>
                  <a:txBody>
                    <a:bodyPr/>
                    <a:p>
                      <a:pPr algn="ctr">
                        <a:buNone/>
                      </a:pPr>
                      <a:r>
                        <a:rPr lang="zh-CN" altLang="en-US" sz="1000"/>
                        <a:t>离散域</a:t>
                      </a:r>
                      <a:endParaRPr lang="zh-CN" altLang="en-US" sz="1000"/>
                    </a:p>
                  </a:txBody>
                  <a:tcPr anchor="ctr" anchorCtr="0">
                    <a:lnL>
                      <a:noFill/>
                    </a:lnL>
                    <a:lnR>
                      <a:noFill/>
                    </a:lnR>
                    <a:lnT>
                      <a:noFill/>
                    </a:lnT>
                    <a:lnB w="12700">
                      <a:solidFill>
                        <a:schemeClr val="tx1"/>
                      </a:solidFill>
                      <a:prstDash val="solid"/>
                    </a:lnB>
                    <a:lnTlToBr>
                      <a:noFill/>
                    </a:lnTlToBr>
                    <a:lnBlToTr>
                      <a:noFill/>
                    </a:lnBlToTr>
                  </a:tcPr>
                </a:tc>
                <a:tc>
                  <a:txBody>
                    <a:bodyPr/>
                    <a:p>
                      <a:pPr algn="ctr">
                        <a:buNone/>
                      </a:pPr>
                      <a:r>
                        <a:rPr lang="zh-CN" altLang="en-US" sz="800"/>
                        <a:t>适合应用于数字信号处理</a:t>
                      </a:r>
                      <a:endParaRPr lang="zh-CN" altLang="en-US" sz="800"/>
                    </a:p>
                  </a:txBody>
                  <a:tcPr anchor="ctr" anchorCtr="0">
                    <a:lnL>
                      <a:noFill/>
                    </a:lnL>
                    <a:lnR w="12700">
                      <a:solidFill>
                        <a:schemeClr val="tx1"/>
                      </a:solidFill>
                      <a:prstDash val="solid"/>
                    </a:lnR>
                    <a:lnT>
                      <a:noFill/>
                    </a:lnT>
                    <a:lnB w="12700">
                      <a:solidFill>
                        <a:schemeClr val="tx1"/>
                      </a:solidFill>
                      <a:prstDash val="solid"/>
                    </a:lnB>
                    <a:lnTlToBr>
                      <a:noFill/>
                    </a:lnTlToBr>
                    <a:lnBlToTr>
                      <a:noFill/>
                    </a:lnBlToTr>
                  </a:tcPr>
                </a:tc>
              </a:tr>
            </a:tbl>
          </a:graphicData>
        </a:graphic>
      </p:graphicFrame>
      <p:graphicFrame>
        <p:nvGraphicFramePr>
          <p:cNvPr id="3" name="对象 2">
            <a:hlinkClick r:id="" action="ppaction://ole?verb="/>
          </p:cNvPr>
          <p:cNvGraphicFramePr>
            <a:graphicFrameLocks noChangeAspect="1"/>
          </p:cNvGraphicFramePr>
          <p:nvPr/>
        </p:nvGraphicFramePr>
        <p:xfrm>
          <a:off x="7492365" y="5285740"/>
          <a:ext cx="263525" cy="224155"/>
        </p:xfrm>
        <a:graphic>
          <a:graphicData uri="http://schemas.openxmlformats.org/presentationml/2006/ole">
            <mc:AlternateContent xmlns:mc="http://schemas.openxmlformats.org/markup-compatibility/2006">
              <mc:Choice xmlns:v="urn:schemas-microsoft-com:vml" Requires="v">
                <p:oleObj spid="_x0000_s17" name="" r:id="rId16" imgW="241300" imgH="203200" progId="Equation.KSEE3">
                  <p:embed/>
                </p:oleObj>
              </mc:Choice>
              <mc:Fallback>
                <p:oleObj name="" r:id="rId16" imgW="241300" imgH="203200" progId="Equation.KSEE3">
                  <p:embed/>
                  <p:pic>
                    <p:nvPicPr>
                      <p:cNvPr id="0" name="图片 1024"/>
                      <p:cNvPicPr/>
                      <p:nvPr/>
                    </p:nvPicPr>
                    <p:blipFill>
                      <a:blip r:embed="rId17"/>
                      <a:stretch>
                        <a:fillRect/>
                      </a:stretch>
                    </p:blipFill>
                    <p:spPr>
                      <a:xfrm>
                        <a:off x="7492365" y="5285740"/>
                        <a:ext cx="263525" cy="22415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7451090" y="4846320"/>
          <a:ext cx="346075" cy="224155"/>
        </p:xfrm>
        <a:graphic>
          <a:graphicData uri="http://schemas.openxmlformats.org/presentationml/2006/ole">
            <mc:AlternateContent xmlns:mc="http://schemas.openxmlformats.org/markup-compatibility/2006">
              <mc:Choice xmlns:v="urn:schemas-microsoft-com:vml" Requires="v">
                <p:oleObj spid="_x0000_s25" name="" r:id="rId18" imgW="316865" imgH="203200" progId="Equation.KSEE3">
                  <p:embed/>
                </p:oleObj>
              </mc:Choice>
              <mc:Fallback>
                <p:oleObj name="" r:id="rId18" imgW="316865" imgH="203200" progId="Equation.KSEE3">
                  <p:embed/>
                  <p:pic>
                    <p:nvPicPr>
                      <p:cNvPr id="0" name="图片 1024"/>
                      <p:cNvPicPr/>
                      <p:nvPr/>
                    </p:nvPicPr>
                    <p:blipFill>
                      <a:blip r:embed="rId19"/>
                      <a:stretch>
                        <a:fillRect/>
                      </a:stretch>
                    </p:blipFill>
                    <p:spPr>
                      <a:xfrm>
                        <a:off x="7451090" y="4846320"/>
                        <a:ext cx="346075" cy="224155"/>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7492365" y="5776595"/>
          <a:ext cx="229235" cy="165735"/>
        </p:xfrm>
        <a:graphic>
          <a:graphicData uri="http://schemas.openxmlformats.org/presentationml/2006/ole">
            <mc:AlternateContent xmlns:mc="http://schemas.openxmlformats.org/markup-compatibility/2006">
              <mc:Choice xmlns:v="urn:schemas-microsoft-com:vml" Requires="v">
                <p:oleObj spid="_x0000_s35" name="" r:id="rId20" imgW="266700" imgH="190500" progId="Equation.KSEE3">
                  <p:embed/>
                </p:oleObj>
              </mc:Choice>
              <mc:Fallback>
                <p:oleObj name="" r:id="rId20" imgW="266700" imgH="190500" progId="Equation.KSEE3">
                  <p:embed/>
                  <p:pic>
                    <p:nvPicPr>
                      <p:cNvPr id="0" name="图片 1024"/>
                      <p:cNvPicPr/>
                      <p:nvPr/>
                    </p:nvPicPr>
                    <p:blipFill>
                      <a:blip r:embed="rId21"/>
                      <a:stretch>
                        <a:fillRect/>
                      </a:stretch>
                    </p:blipFill>
                    <p:spPr>
                      <a:xfrm>
                        <a:off x="7492365" y="5776595"/>
                        <a:ext cx="229235" cy="165735"/>
                      </a:xfrm>
                      <a:prstGeom prst="rect">
                        <a:avLst/>
                      </a:prstGeom>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4" name="组合 183"/>
          <p:cNvGrpSpPr/>
          <p:nvPr/>
        </p:nvGrpSpPr>
        <p:grpSpPr>
          <a:xfrm>
            <a:off x="8043545" y="4580890"/>
            <a:ext cx="745490" cy="647700"/>
            <a:chOff x="9576" y="7219"/>
            <a:chExt cx="1174" cy="1020"/>
          </a:xfrm>
        </p:grpSpPr>
        <p:pic>
          <p:nvPicPr>
            <p:cNvPr id="185" name="图片 184"/>
            <p:cNvPicPr>
              <a:picLocks noChangeAspect="1"/>
            </p:cNvPicPr>
            <p:nvPr/>
          </p:nvPicPr>
          <p:blipFill>
            <a:blip r:embed="rId1"/>
            <a:stretch>
              <a:fillRect/>
            </a:stretch>
          </p:blipFill>
          <p:spPr>
            <a:xfrm>
              <a:off x="9576" y="7219"/>
              <a:ext cx="1175" cy="1020"/>
            </a:xfrm>
            <a:prstGeom prst="rect">
              <a:avLst/>
            </a:prstGeom>
          </p:spPr>
        </p:pic>
        <p:sp>
          <p:nvSpPr>
            <p:cNvPr id="186" name="矩形 185"/>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7" name="矩形 186"/>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8" name="矩形 187"/>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9" name="矩形 188"/>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0" name="矩形 189"/>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1" name="矩形 190"/>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2" name="矩形 191"/>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3" name="矩形 192"/>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4" name="矩形 193"/>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5" name="矩形 194"/>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6" name="矩形 195"/>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7" name="矩形 196"/>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70" name="组合 169"/>
          <p:cNvGrpSpPr/>
          <p:nvPr/>
        </p:nvGrpSpPr>
        <p:grpSpPr>
          <a:xfrm>
            <a:off x="6332220" y="4579620"/>
            <a:ext cx="745490" cy="647700"/>
            <a:chOff x="9576" y="7219"/>
            <a:chExt cx="1174" cy="1020"/>
          </a:xfrm>
        </p:grpSpPr>
        <p:pic>
          <p:nvPicPr>
            <p:cNvPr id="171" name="图片 170"/>
            <p:cNvPicPr>
              <a:picLocks noChangeAspect="1"/>
            </p:cNvPicPr>
            <p:nvPr/>
          </p:nvPicPr>
          <p:blipFill>
            <a:blip r:embed="rId1"/>
            <a:stretch>
              <a:fillRect/>
            </a:stretch>
          </p:blipFill>
          <p:spPr>
            <a:xfrm>
              <a:off x="9576" y="7219"/>
              <a:ext cx="1175" cy="1020"/>
            </a:xfrm>
            <a:prstGeom prst="rect">
              <a:avLst/>
            </a:prstGeom>
          </p:spPr>
        </p:pic>
        <p:sp>
          <p:nvSpPr>
            <p:cNvPr id="172" name="矩形 171"/>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3" name="矩形 172"/>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4" name="矩形 173"/>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5" name="矩形 174"/>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6" name="矩形 175"/>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7" name="矩形 176"/>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8" name="矩形 177"/>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9" name="矩形 178"/>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0" name="矩形 179"/>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1" name="矩形 180"/>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2" name="矩形 181"/>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3" name="矩形 182"/>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69" name="组合 168"/>
          <p:cNvGrpSpPr/>
          <p:nvPr/>
        </p:nvGrpSpPr>
        <p:grpSpPr>
          <a:xfrm>
            <a:off x="7202805" y="4585335"/>
            <a:ext cx="745490" cy="647700"/>
            <a:chOff x="9576" y="7219"/>
            <a:chExt cx="1174" cy="1020"/>
          </a:xfrm>
        </p:grpSpPr>
        <p:pic>
          <p:nvPicPr>
            <p:cNvPr id="137" name="图片 136"/>
            <p:cNvPicPr>
              <a:picLocks noChangeAspect="1"/>
            </p:cNvPicPr>
            <p:nvPr/>
          </p:nvPicPr>
          <p:blipFill>
            <a:blip r:embed="rId1"/>
            <a:stretch>
              <a:fillRect/>
            </a:stretch>
          </p:blipFill>
          <p:spPr>
            <a:xfrm>
              <a:off x="9576" y="7219"/>
              <a:ext cx="1175" cy="1020"/>
            </a:xfrm>
            <a:prstGeom prst="rect">
              <a:avLst/>
            </a:prstGeom>
          </p:spPr>
        </p:pic>
        <p:sp>
          <p:nvSpPr>
            <p:cNvPr id="151" name="矩形 150"/>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2" name="矩形 151"/>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3" name="矩形 152"/>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4" name="矩形 153"/>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5" name="矩形 154"/>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6" name="矩形 155"/>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3" name="矩形 162"/>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4" name="矩形 163"/>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5" name="矩形 164"/>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6" name="矩形 165"/>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7" name="矩形 166"/>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8" name="矩形 167"/>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130" name="图片 129"/>
          <p:cNvPicPr>
            <a:picLocks noChangeAspect="1"/>
          </p:cNvPicPr>
          <p:nvPr/>
        </p:nvPicPr>
        <p:blipFill>
          <a:blip r:embed="rId1"/>
          <a:stretch>
            <a:fillRect/>
          </a:stretch>
        </p:blipFill>
        <p:spPr>
          <a:xfrm>
            <a:off x="7915275" y="2510155"/>
            <a:ext cx="746125" cy="647700"/>
          </a:xfrm>
          <a:prstGeom prst="rect">
            <a:avLst/>
          </a:prstGeom>
        </p:spPr>
      </p:pic>
      <p:pic>
        <p:nvPicPr>
          <p:cNvPr id="129" name="图片 128"/>
          <p:cNvPicPr>
            <a:picLocks noChangeAspect="1"/>
          </p:cNvPicPr>
          <p:nvPr/>
        </p:nvPicPr>
        <p:blipFill>
          <a:blip r:embed="rId1"/>
          <a:stretch>
            <a:fillRect/>
          </a:stretch>
        </p:blipFill>
        <p:spPr>
          <a:xfrm>
            <a:off x="7074535" y="2508885"/>
            <a:ext cx="746125" cy="647700"/>
          </a:xfrm>
          <a:prstGeom prst="rect">
            <a:avLst/>
          </a:prstGeom>
        </p:spPr>
      </p:pic>
      <p:pic>
        <p:nvPicPr>
          <p:cNvPr id="126" name="图片 125"/>
          <p:cNvPicPr>
            <a:picLocks noChangeAspect="1"/>
          </p:cNvPicPr>
          <p:nvPr/>
        </p:nvPicPr>
        <p:blipFill>
          <a:blip r:embed="rId1"/>
          <a:stretch>
            <a:fillRect/>
          </a:stretch>
        </p:blipFill>
        <p:spPr>
          <a:xfrm>
            <a:off x="7073900" y="455295"/>
            <a:ext cx="746125" cy="647700"/>
          </a:xfrm>
          <a:prstGeom prst="rect">
            <a:avLst/>
          </a:prstGeom>
        </p:spPr>
      </p:pic>
      <p:cxnSp>
        <p:nvCxnSpPr>
          <p:cNvPr id="4" name="直接箭头连接符 3"/>
          <p:cNvCxnSpPr/>
          <p:nvPr/>
        </p:nvCxnSpPr>
        <p:spPr>
          <a:xfrm flipV="1">
            <a:off x="1115695" y="109918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5" name="直接箭头连接符 4"/>
          <p:cNvCxnSpPr/>
          <p:nvPr/>
        </p:nvCxnSpPr>
        <p:spPr>
          <a:xfrm flipV="1">
            <a:off x="2267585" y="29734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6" name="对象 15">
            <a:hlinkClick r:id="" action="ppaction://ole?verb="/>
          </p:cNvPr>
          <p:cNvGraphicFramePr>
            <a:graphicFrameLocks noChangeAspect="1"/>
          </p:cNvGraphicFramePr>
          <p:nvPr/>
        </p:nvGraphicFramePr>
        <p:xfrm>
          <a:off x="2319020" y="297180"/>
          <a:ext cx="303530" cy="205740"/>
        </p:xfrm>
        <a:graphic>
          <a:graphicData uri="http://schemas.openxmlformats.org/presentationml/2006/ole">
            <mc:AlternateContent xmlns:mc="http://schemas.openxmlformats.org/markup-compatibility/2006">
              <mc:Choice xmlns:v="urn:schemas-microsoft-com:vml" Requires="v">
                <p:oleObj spid="_x0000_s17" name="" r:id="rId2" imgW="304800" imgH="203200" progId="Equation.KSEE3">
                  <p:embed/>
                </p:oleObj>
              </mc:Choice>
              <mc:Fallback>
                <p:oleObj name="" r:id="rId2" imgW="304800" imgH="203200" progId="Equation.KSEE3">
                  <p:embed/>
                  <p:pic>
                    <p:nvPicPr>
                      <p:cNvPr id="0" name="图片 1024"/>
                      <p:cNvPicPr/>
                      <p:nvPr/>
                    </p:nvPicPr>
                    <p:blipFill>
                      <a:blip r:embed="rId3"/>
                      <a:stretch>
                        <a:fillRect/>
                      </a:stretch>
                    </p:blipFill>
                    <p:spPr>
                      <a:xfrm>
                        <a:off x="2319020" y="297180"/>
                        <a:ext cx="303530" cy="205740"/>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3331845" y="1134745"/>
          <a:ext cx="107315" cy="186690"/>
        </p:xfrm>
        <a:graphic>
          <a:graphicData uri="http://schemas.openxmlformats.org/presentationml/2006/ole">
            <mc:AlternateContent xmlns:mc="http://schemas.openxmlformats.org/markup-compatibility/2006">
              <mc:Choice xmlns:v="urn:schemas-microsoft-com:vml" Requires="v">
                <p:oleObj spid="_x0000_s19" name="" r:id="rId4" imgW="88265" imgH="152400" progId="Equation.KSEE3">
                  <p:embed/>
                </p:oleObj>
              </mc:Choice>
              <mc:Fallback>
                <p:oleObj name="" r:id="rId4" imgW="88265" imgH="152400" progId="Equation.KSEE3">
                  <p:embed/>
                  <p:pic>
                    <p:nvPicPr>
                      <p:cNvPr id="0" name="图片 1024"/>
                      <p:cNvPicPr/>
                      <p:nvPr/>
                    </p:nvPicPr>
                    <p:blipFill>
                      <a:blip r:embed="rId5"/>
                      <a:stretch>
                        <a:fillRect/>
                      </a:stretch>
                    </p:blipFill>
                    <p:spPr>
                      <a:xfrm>
                        <a:off x="3331845" y="1134745"/>
                        <a:ext cx="107315" cy="186690"/>
                      </a:xfrm>
                      <a:prstGeom prst="rect">
                        <a:avLst/>
                      </a:prstGeom>
                    </p:spPr>
                  </p:pic>
                </p:oleObj>
              </mc:Fallback>
            </mc:AlternateContent>
          </a:graphicData>
        </a:graphic>
      </p:graphicFrame>
      <p:cxnSp>
        <p:nvCxnSpPr>
          <p:cNvPr id="6" name="直接连接符 5"/>
          <p:cNvCxnSpPr/>
          <p:nvPr/>
        </p:nvCxnSpPr>
        <p:spPr>
          <a:xfrm flipV="1">
            <a:off x="2267585" y="71628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cxnSp>
        <p:nvCxnSpPr>
          <p:cNvPr id="7" name="直接连接符 6"/>
          <p:cNvCxnSpPr/>
          <p:nvPr/>
        </p:nvCxnSpPr>
        <p:spPr>
          <a:xfrm flipH="1" flipV="1">
            <a:off x="2703195" y="716280"/>
            <a:ext cx="435610" cy="382905"/>
          </a:xfrm>
          <a:prstGeom prst="line">
            <a:avLst/>
          </a:prstGeom>
          <a:ln w="9525">
            <a:solidFill>
              <a:schemeClr val="tx1"/>
            </a:solidFill>
          </a:ln>
        </p:spPr>
        <p:style>
          <a:lnRef idx="2">
            <a:schemeClr val="accent1"/>
          </a:lnRef>
          <a:fillRef idx="0">
            <a:srgbClr val="FFFFFF"/>
          </a:fillRef>
          <a:effectRef idx="0">
            <a:srgbClr val="FFFFFF"/>
          </a:effectRef>
          <a:fontRef idx="minor">
            <a:schemeClr val="tx1"/>
          </a:fontRef>
        </p:style>
      </p:cxnSp>
      <p:graphicFrame>
        <p:nvGraphicFramePr>
          <p:cNvPr id="56" name="对象 55">
            <a:hlinkClick r:id="" action="ppaction://ole?verb="/>
          </p:cNvPr>
          <p:cNvGraphicFramePr>
            <a:graphicFrameLocks noChangeAspect="1"/>
          </p:cNvGraphicFramePr>
          <p:nvPr/>
        </p:nvGraphicFramePr>
        <p:xfrm>
          <a:off x="1747203" y="1390650"/>
          <a:ext cx="1112520" cy="163830"/>
        </p:xfrm>
        <a:graphic>
          <a:graphicData uri="http://schemas.openxmlformats.org/presentationml/2006/ole">
            <mc:AlternateContent xmlns:mc="http://schemas.openxmlformats.org/markup-compatibility/2006">
              <mc:Choice xmlns:v="urn:schemas-microsoft-com:vml" Requires="v">
                <p:oleObj spid="_x0000_s57" name="" r:id="rId6" imgW="1409700" imgH="203200" progId="Equation.KSEE3">
                  <p:embed/>
                </p:oleObj>
              </mc:Choice>
              <mc:Fallback>
                <p:oleObj name="" r:id="rId6" imgW="1409700" imgH="203200" progId="Equation.KSEE3">
                  <p:embed/>
                  <p:pic>
                    <p:nvPicPr>
                      <p:cNvPr id="0" name="图片 1024"/>
                      <p:cNvPicPr/>
                      <p:nvPr/>
                    </p:nvPicPr>
                    <p:blipFill>
                      <a:blip r:embed="rId7"/>
                      <a:stretch>
                        <a:fillRect/>
                      </a:stretch>
                    </p:blipFill>
                    <p:spPr>
                      <a:xfrm>
                        <a:off x="1747203" y="1390650"/>
                        <a:ext cx="1112520" cy="163830"/>
                      </a:xfrm>
                      <a:prstGeom prst="rect">
                        <a:avLst/>
                      </a:prstGeom>
                    </p:spPr>
                  </p:pic>
                </p:oleObj>
              </mc:Fallback>
            </mc:AlternateContent>
          </a:graphicData>
        </a:graphic>
      </p:graphicFrame>
      <p:cxnSp>
        <p:nvCxnSpPr>
          <p:cNvPr id="8" name="直接箭头连接符 7"/>
          <p:cNvCxnSpPr/>
          <p:nvPr/>
        </p:nvCxnSpPr>
        <p:spPr>
          <a:xfrm flipV="1">
            <a:off x="1115695" y="310959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V="1">
            <a:off x="2267585" y="230775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 name="对象 10">
            <a:hlinkClick r:id="" action="ppaction://ole?verb="/>
          </p:cNvPr>
          <p:cNvGraphicFramePr>
            <a:graphicFrameLocks noChangeAspect="1"/>
          </p:cNvGraphicFramePr>
          <p:nvPr/>
        </p:nvGraphicFramePr>
        <p:xfrm>
          <a:off x="2299970" y="2307590"/>
          <a:ext cx="341630" cy="205740"/>
        </p:xfrm>
        <a:graphic>
          <a:graphicData uri="http://schemas.openxmlformats.org/presentationml/2006/ole">
            <mc:AlternateContent xmlns:mc="http://schemas.openxmlformats.org/markup-compatibility/2006">
              <mc:Choice xmlns:v="urn:schemas-microsoft-com:vml" Requires="v">
                <p:oleObj spid="_x0000_s12" name="" r:id="rId8" imgW="342900" imgH="203200" progId="Equation.KSEE3">
                  <p:embed/>
                </p:oleObj>
              </mc:Choice>
              <mc:Fallback>
                <p:oleObj name="" r:id="rId8" imgW="342900" imgH="203200" progId="Equation.KSEE3">
                  <p:embed/>
                  <p:pic>
                    <p:nvPicPr>
                      <p:cNvPr id="0" name="图片 1024"/>
                      <p:cNvPicPr/>
                      <p:nvPr/>
                    </p:nvPicPr>
                    <p:blipFill>
                      <a:blip r:embed="rId9"/>
                      <a:stretch>
                        <a:fillRect/>
                      </a:stretch>
                    </p:blipFill>
                    <p:spPr>
                      <a:xfrm>
                        <a:off x="2299970" y="2307590"/>
                        <a:ext cx="341630" cy="20574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3331845" y="3145155"/>
          <a:ext cx="107315" cy="186690"/>
        </p:xfrm>
        <a:graphic>
          <a:graphicData uri="http://schemas.openxmlformats.org/presentationml/2006/ole">
            <mc:AlternateContent xmlns:mc="http://schemas.openxmlformats.org/markup-compatibility/2006">
              <mc:Choice xmlns:v="urn:schemas-microsoft-com:vml" Requires="v">
                <p:oleObj spid="_x0000_s14" name="" r:id="rId10" imgW="88265" imgH="152400" progId="Equation.KSEE3">
                  <p:embed/>
                </p:oleObj>
              </mc:Choice>
              <mc:Fallback>
                <p:oleObj name="" r:id="rId10" imgW="88265" imgH="152400" progId="Equation.KSEE3">
                  <p:embed/>
                  <p:pic>
                    <p:nvPicPr>
                      <p:cNvPr id="0" name="图片 1024"/>
                      <p:cNvPicPr/>
                      <p:nvPr/>
                    </p:nvPicPr>
                    <p:blipFill>
                      <a:blip r:embed="rId5"/>
                      <a:stretch>
                        <a:fillRect/>
                      </a:stretch>
                    </p:blipFill>
                    <p:spPr>
                      <a:xfrm>
                        <a:off x="3331845" y="3145155"/>
                        <a:ext cx="107315" cy="186690"/>
                      </a:xfrm>
                      <a:prstGeom prst="rect">
                        <a:avLst/>
                      </a:prstGeom>
                    </p:spPr>
                  </p:pic>
                </p:oleObj>
              </mc:Fallback>
            </mc:AlternateContent>
          </a:graphicData>
        </a:graphic>
      </p:graphicFrame>
      <p:cxnSp>
        <p:nvCxnSpPr>
          <p:cNvPr id="15" name="直接连接符 14"/>
          <p:cNvCxnSpPr/>
          <p:nvPr/>
        </p:nvCxnSpPr>
        <p:spPr>
          <a:xfrm flipV="1">
            <a:off x="2267585" y="27266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H="1" flipV="1">
            <a:off x="2703195" y="27266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graphicFrame>
        <p:nvGraphicFramePr>
          <p:cNvPr id="23" name="对象 22">
            <a:hlinkClick r:id="" action="ppaction://ole?verb="/>
          </p:cNvPr>
          <p:cNvGraphicFramePr>
            <a:graphicFrameLocks noChangeAspect="1"/>
          </p:cNvGraphicFramePr>
          <p:nvPr/>
        </p:nvGraphicFramePr>
        <p:xfrm>
          <a:off x="1868170" y="3429000"/>
          <a:ext cx="871855" cy="163830"/>
        </p:xfrm>
        <a:graphic>
          <a:graphicData uri="http://schemas.openxmlformats.org/presentationml/2006/ole">
            <mc:AlternateContent xmlns:mc="http://schemas.openxmlformats.org/markup-compatibility/2006">
              <mc:Choice xmlns:v="urn:schemas-microsoft-com:vml" Requires="v">
                <p:oleObj spid="_x0000_s24" name="" r:id="rId11" imgW="1104900" imgH="203200" progId="Equation.KSEE3">
                  <p:embed/>
                </p:oleObj>
              </mc:Choice>
              <mc:Fallback>
                <p:oleObj name="" r:id="rId11" imgW="1104900" imgH="203200" progId="Equation.KSEE3">
                  <p:embed/>
                  <p:pic>
                    <p:nvPicPr>
                      <p:cNvPr id="0" name="图片 1024"/>
                      <p:cNvPicPr/>
                      <p:nvPr/>
                    </p:nvPicPr>
                    <p:blipFill>
                      <a:blip r:embed="rId12"/>
                      <a:stretch>
                        <a:fillRect/>
                      </a:stretch>
                    </p:blipFill>
                    <p:spPr>
                      <a:xfrm>
                        <a:off x="1868170" y="3429000"/>
                        <a:ext cx="871855" cy="163830"/>
                      </a:xfrm>
                      <a:prstGeom prst="rect">
                        <a:avLst/>
                      </a:prstGeom>
                    </p:spPr>
                  </p:pic>
                </p:oleObj>
              </mc:Fallback>
            </mc:AlternateContent>
          </a:graphicData>
        </a:graphic>
      </p:graphicFrame>
      <p:cxnSp>
        <p:nvCxnSpPr>
          <p:cNvPr id="25" name="直接连接符 24"/>
          <p:cNvCxnSpPr/>
          <p:nvPr/>
        </p:nvCxnSpPr>
        <p:spPr>
          <a:xfrm flipH="1" flipV="1">
            <a:off x="2484120" y="291725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H="1" flipV="1">
            <a:off x="2701925" y="272421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9" name="直接连接符 28"/>
          <p:cNvCxnSpPr/>
          <p:nvPr/>
        </p:nvCxnSpPr>
        <p:spPr>
          <a:xfrm flipH="1" flipV="1">
            <a:off x="2918460" y="291725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V="1">
            <a:off x="2376170" y="301123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flipH="1" flipV="1">
            <a:off x="2593340" y="282327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2" name="直接连接符 31"/>
          <p:cNvCxnSpPr/>
          <p:nvPr/>
        </p:nvCxnSpPr>
        <p:spPr>
          <a:xfrm flipV="1">
            <a:off x="2813050" y="282644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33" name="直接连接符 32"/>
          <p:cNvCxnSpPr/>
          <p:nvPr/>
        </p:nvCxnSpPr>
        <p:spPr>
          <a:xfrm flipH="1" flipV="1">
            <a:off x="3030220" y="301250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34" name="对象 33">
            <a:hlinkClick r:id="" action="ppaction://ole?verb="/>
          </p:cNvPr>
          <p:cNvGraphicFramePr>
            <a:graphicFrameLocks noChangeAspect="1"/>
          </p:cNvGraphicFramePr>
          <p:nvPr/>
        </p:nvGraphicFramePr>
        <p:xfrm>
          <a:off x="2388235" y="3109595"/>
          <a:ext cx="93980" cy="136525"/>
        </p:xfrm>
        <a:graphic>
          <a:graphicData uri="http://schemas.openxmlformats.org/presentationml/2006/ole">
            <mc:AlternateContent xmlns:mc="http://schemas.openxmlformats.org/markup-compatibility/2006">
              <mc:Choice xmlns:v="urn:schemas-microsoft-com:vml" Requires="v">
                <p:oleObj spid="_x0000_s35" name="" r:id="rId13" imgW="152400" imgH="228600" progId="Equation.KSEE3">
                  <p:embed/>
                </p:oleObj>
              </mc:Choice>
              <mc:Fallback>
                <p:oleObj name="" r:id="rId13" imgW="152400" imgH="228600" progId="Equation.KSEE3">
                  <p:embed/>
                  <p:pic>
                    <p:nvPicPr>
                      <p:cNvPr id="0" name="图片 1024"/>
                      <p:cNvPicPr/>
                      <p:nvPr/>
                    </p:nvPicPr>
                    <p:blipFill>
                      <a:blip r:embed="rId14"/>
                      <a:stretch>
                        <a:fillRect/>
                      </a:stretch>
                    </p:blipFill>
                    <p:spPr>
                      <a:xfrm>
                        <a:off x="2388235" y="3109595"/>
                        <a:ext cx="93980" cy="136525"/>
                      </a:xfrm>
                      <a:prstGeom prst="rect">
                        <a:avLst/>
                      </a:prstGeom>
                    </p:spPr>
                  </p:pic>
                </p:oleObj>
              </mc:Fallback>
            </mc:AlternateContent>
          </a:graphicData>
        </a:graphic>
      </p:graphicFrame>
      <p:cxnSp>
        <p:nvCxnSpPr>
          <p:cNvPr id="36" name="直接箭头连接符 35"/>
          <p:cNvCxnSpPr/>
          <p:nvPr/>
        </p:nvCxnSpPr>
        <p:spPr>
          <a:xfrm flipV="1">
            <a:off x="1115695" y="523049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nvCxnSpPr>
        <p:spPr>
          <a:xfrm flipV="1">
            <a:off x="2267585" y="442865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8" name="对象 37">
            <a:hlinkClick r:id="" action="ppaction://ole?verb="/>
          </p:cNvPr>
          <p:cNvGraphicFramePr>
            <a:graphicFrameLocks noChangeAspect="1"/>
          </p:cNvGraphicFramePr>
          <p:nvPr/>
        </p:nvGraphicFramePr>
        <p:xfrm>
          <a:off x="2299970" y="4409123"/>
          <a:ext cx="341630" cy="244475"/>
        </p:xfrm>
        <a:graphic>
          <a:graphicData uri="http://schemas.openxmlformats.org/presentationml/2006/ole">
            <mc:AlternateContent xmlns:mc="http://schemas.openxmlformats.org/markup-compatibility/2006">
              <mc:Choice xmlns:v="urn:schemas-microsoft-com:vml" Requires="v">
                <p:oleObj spid="_x0000_s39" name="" r:id="rId15" imgW="342900" imgH="241300" progId="Equation.KSEE3">
                  <p:embed/>
                </p:oleObj>
              </mc:Choice>
              <mc:Fallback>
                <p:oleObj name="" r:id="rId15" imgW="342900" imgH="241300" progId="Equation.KSEE3">
                  <p:embed/>
                  <p:pic>
                    <p:nvPicPr>
                      <p:cNvPr id="0" name="图片 1024"/>
                      <p:cNvPicPr/>
                      <p:nvPr/>
                    </p:nvPicPr>
                    <p:blipFill>
                      <a:blip r:embed="rId16"/>
                      <a:stretch>
                        <a:fillRect/>
                      </a:stretch>
                    </p:blipFill>
                    <p:spPr>
                      <a:xfrm>
                        <a:off x="2299970" y="4409123"/>
                        <a:ext cx="341630" cy="244475"/>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3331845" y="5266055"/>
          <a:ext cx="107315" cy="186690"/>
        </p:xfrm>
        <a:graphic>
          <a:graphicData uri="http://schemas.openxmlformats.org/presentationml/2006/ole">
            <mc:AlternateContent xmlns:mc="http://schemas.openxmlformats.org/markup-compatibility/2006">
              <mc:Choice xmlns:v="urn:schemas-microsoft-com:vml" Requires="v">
                <p:oleObj spid="_x0000_s41" name="" r:id="rId17" imgW="88265" imgH="152400" progId="Equation.KSEE3">
                  <p:embed/>
                </p:oleObj>
              </mc:Choice>
              <mc:Fallback>
                <p:oleObj name="" r:id="rId17" imgW="88265" imgH="152400" progId="Equation.KSEE3">
                  <p:embed/>
                  <p:pic>
                    <p:nvPicPr>
                      <p:cNvPr id="0" name="图片 1024"/>
                      <p:cNvPicPr/>
                      <p:nvPr/>
                    </p:nvPicPr>
                    <p:blipFill>
                      <a:blip r:embed="rId5"/>
                      <a:stretch>
                        <a:fillRect/>
                      </a:stretch>
                    </p:blipFill>
                    <p:spPr>
                      <a:xfrm>
                        <a:off x="3331845" y="5266055"/>
                        <a:ext cx="107315" cy="186690"/>
                      </a:xfrm>
                      <a:prstGeom prst="rect">
                        <a:avLst/>
                      </a:prstGeom>
                    </p:spPr>
                  </p:pic>
                </p:oleObj>
              </mc:Fallback>
            </mc:AlternateContent>
          </a:graphicData>
        </a:graphic>
      </p:graphicFrame>
      <p:cxnSp>
        <p:nvCxnSpPr>
          <p:cNvPr id="42" name="直接连接符 41"/>
          <p:cNvCxnSpPr/>
          <p:nvPr/>
        </p:nvCxnSpPr>
        <p:spPr>
          <a:xfrm flipV="1">
            <a:off x="2267585" y="48475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43" name="直接连接符 42"/>
          <p:cNvCxnSpPr/>
          <p:nvPr/>
        </p:nvCxnSpPr>
        <p:spPr>
          <a:xfrm flipH="1" flipV="1">
            <a:off x="2703195" y="48475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46" name="直接连接符 45"/>
          <p:cNvCxnSpPr/>
          <p:nvPr/>
        </p:nvCxnSpPr>
        <p:spPr>
          <a:xfrm flipH="1" flipV="1">
            <a:off x="2484120" y="503815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7" name="直接连接符 46"/>
          <p:cNvCxnSpPr/>
          <p:nvPr/>
        </p:nvCxnSpPr>
        <p:spPr>
          <a:xfrm flipH="1" flipV="1">
            <a:off x="2701925" y="484511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8" name="直接连接符 47"/>
          <p:cNvCxnSpPr/>
          <p:nvPr/>
        </p:nvCxnSpPr>
        <p:spPr>
          <a:xfrm flipH="1" flipV="1">
            <a:off x="2918460" y="503815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49" name="直接连接符 48"/>
          <p:cNvCxnSpPr/>
          <p:nvPr/>
        </p:nvCxnSpPr>
        <p:spPr>
          <a:xfrm flipV="1">
            <a:off x="2376170" y="513213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0" name="直接连接符 49"/>
          <p:cNvCxnSpPr/>
          <p:nvPr/>
        </p:nvCxnSpPr>
        <p:spPr>
          <a:xfrm flipH="1" flipV="1">
            <a:off x="2593340" y="494417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1" name="直接连接符 50"/>
          <p:cNvCxnSpPr/>
          <p:nvPr/>
        </p:nvCxnSpPr>
        <p:spPr>
          <a:xfrm flipV="1">
            <a:off x="2813050" y="494734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2" name="直接连接符 51"/>
          <p:cNvCxnSpPr/>
          <p:nvPr/>
        </p:nvCxnSpPr>
        <p:spPr>
          <a:xfrm flipH="1" flipV="1">
            <a:off x="3030220" y="513340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55" name="直接连接符 54"/>
          <p:cNvCxnSpPr/>
          <p:nvPr/>
        </p:nvCxnSpPr>
        <p:spPr>
          <a:xfrm flipV="1">
            <a:off x="1393190" y="484378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58" name="直接连接符 57"/>
          <p:cNvCxnSpPr/>
          <p:nvPr/>
        </p:nvCxnSpPr>
        <p:spPr>
          <a:xfrm flipH="1" flipV="1">
            <a:off x="1828800" y="484378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59" name="直接连接符 58"/>
          <p:cNvCxnSpPr/>
          <p:nvPr/>
        </p:nvCxnSpPr>
        <p:spPr>
          <a:xfrm flipH="1" flipV="1">
            <a:off x="1609725" y="503434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0" name="直接连接符 59"/>
          <p:cNvCxnSpPr/>
          <p:nvPr/>
        </p:nvCxnSpPr>
        <p:spPr>
          <a:xfrm flipH="1" flipV="1">
            <a:off x="1827530" y="4841300"/>
            <a:ext cx="1270" cy="38544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1" name="直接连接符 60"/>
          <p:cNvCxnSpPr/>
          <p:nvPr/>
        </p:nvCxnSpPr>
        <p:spPr>
          <a:xfrm flipH="1" flipV="1">
            <a:off x="2044065" y="503434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2" name="直接连接符 61"/>
          <p:cNvCxnSpPr/>
          <p:nvPr/>
        </p:nvCxnSpPr>
        <p:spPr>
          <a:xfrm flipV="1">
            <a:off x="1501775" y="512832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3" name="直接连接符 62"/>
          <p:cNvCxnSpPr/>
          <p:nvPr/>
        </p:nvCxnSpPr>
        <p:spPr>
          <a:xfrm flipH="1" flipV="1">
            <a:off x="1718945" y="4940360"/>
            <a:ext cx="1270"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4" name="直接连接符 63"/>
          <p:cNvCxnSpPr/>
          <p:nvPr/>
        </p:nvCxnSpPr>
        <p:spPr>
          <a:xfrm flipV="1">
            <a:off x="1938655" y="4943535"/>
            <a:ext cx="635" cy="28638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5" name="直接连接符 64"/>
          <p:cNvCxnSpPr/>
          <p:nvPr/>
        </p:nvCxnSpPr>
        <p:spPr>
          <a:xfrm flipH="1" flipV="1">
            <a:off x="2155825" y="512959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67" name="直接连接符 66"/>
          <p:cNvCxnSpPr/>
          <p:nvPr/>
        </p:nvCxnSpPr>
        <p:spPr>
          <a:xfrm flipH="1" flipV="1">
            <a:off x="954405" y="484632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70" name="直接连接符 69"/>
          <p:cNvCxnSpPr/>
          <p:nvPr/>
        </p:nvCxnSpPr>
        <p:spPr>
          <a:xfrm flipH="1" flipV="1">
            <a:off x="1169670" y="5036880"/>
            <a:ext cx="0" cy="19240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74" name="直接连接符 73"/>
          <p:cNvCxnSpPr/>
          <p:nvPr/>
        </p:nvCxnSpPr>
        <p:spPr>
          <a:xfrm flipH="1" flipV="1">
            <a:off x="1281430" y="5132130"/>
            <a:ext cx="1270" cy="10033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75" name="直接连接符 74"/>
          <p:cNvCxnSpPr/>
          <p:nvPr/>
        </p:nvCxnSpPr>
        <p:spPr>
          <a:xfrm flipV="1">
            <a:off x="3136900" y="4847590"/>
            <a:ext cx="435610" cy="382905"/>
          </a:xfrm>
          <a:prstGeom prst="line">
            <a:avLst/>
          </a:prstGeom>
          <a:ln w="9525">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77" name="直接连接符 76"/>
          <p:cNvCxnSpPr/>
          <p:nvPr/>
        </p:nvCxnSpPr>
        <p:spPr>
          <a:xfrm flipH="1" flipV="1">
            <a:off x="3353435" y="5038150"/>
            <a:ext cx="1270" cy="188595"/>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80" name="直接连接符 79"/>
          <p:cNvCxnSpPr/>
          <p:nvPr/>
        </p:nvCxnSpPr>
        <p:spPr>
          <a:xfrm flipV="1">
            <a:off x="3245485" y="5132130"/>
            <a:ext cx="635" cy="101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84" name="对象 83">
            <a:hlinkClick r:id="" action="ppaction://ole?verb="/>
          </p:cNvPr>
          <p:cNvGraphicFramePr>
            <a:graphicFrameLocks noChangeAspect="1"/>
          </p:cNvGraphicFramePr>
          <p:nvPr/>
        </p:nvGraphicFramePr>
        <p:xfrm>
          <a:off x="1748155" y="5542915"/>
          <a:ext cx="1111885" cy="163830"/>
        </p:xfrm>
        <a:graphic>
          <a:graphicData uri="http://schemas.openxmlformats.org/presentationml/2006/ole">
            <mc:AlternateContent xmlns:mc="http://schemas.openxmlformats.org/markup-compatibility/2006">
              <mc:Choice xmlns:v="urn:schemas-microsoft-com:vml" Requires="v">
                <p:oleObj spid="_x0000_s85" name="" r:id="rId18" imgW="1409700" imgH="203200" progId="Equation.KSEE3">
                  <p:embed/>
                </p:oleObj>
              </mc:Choice>
              <mc:Fallback>
                <p:oleObj name="" r:id="rId18" imgW="1409700" imgH="203200" progId="Equation.KSEE3">
                  <p:embed/>
                  <p:pic>
                    <p:nvPicPr>
                      <p:cNvPr id="0" name="图片 1024"/>
                      <p:cNvPicPr/>
                      <p:nvPr/>
                    </p:nvPicPr>
                    <p:blipFill>
                      <a:blip r:embed="rId19"/>
                      <a:stretch>
                        <a:fillRect/>
                      </a:stretch>
                    </p:blipFill>
                    <p:spPr>
                      <a:xfrm>
                        <a:off x="1748155" y="5542915"/>
                        <a:ext cx="1111885" cy="163830"/>
                      </a:xfrm>
                      <a:prstGeom prst="rect">
                        <a:avLst/>
                      </a:prstGeom>
                    </p:spPr>
                  </p:pic>
                </p:oleObj>
              </mc:Fallback>
            </mc:AlternateContent>
          </a:graphicData>
        </a:graphic>
      </p:graphicFrame>
      <p:cxnSp>
        <p:nvCxnSpPr>
          <p:cNvPr id="96" name="直接箭头连接符 95"/>
          <p:cNvCxnSpPr/>
          <p:nvPr/>
        </p:nvCxnSpPr>
        <p:spPr>
          <a:xfrm flipV="1">
            <a:off x="6312535" y="1099185"/>
            <a:ext cx="2376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97" name="直接箭头连接符 96"/>
          <p:cNvCxnSpPr/>
          <p:nvPr/>
        </p:nvCxnSpPr>
        <p:spPr>
          <a:xfrm flipV="1">
            <a:off x="7464425" y="29734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98" name="对象 97">
            <a:hlinkClick r:id="" action="ppaction://ole?verb="/>
          </p:cNvPr>
          <p:cNvGraphicFramePr>
            <a:graphicFrameLocks noChangeAspect="1"/>
          </p:cNvGraphicFramePr>
          <p:nvPr/>
        </p:nvGraphicFramePr>
        <p:xfrm>
          <a:off x="7484110" y="297180"/>
          <a:ext cx="367030" cy="205740"/>
        </p:xfrm>
        <a:graphic>
          <a:graphicData uri="http://schemas.openxmlformats.org/presentationml/2006/ole">
            <mc:AlternateContent xmlns:mc="http://schemas.openxmlformats.org/markup-compatibility/2006">
              <mc:Choice xmlns:v="urn:schemas-microsoft-com:vml" Requires="v">
                <p:oleObj spid="_x0000_s99" name="" r:id="rId20" imgW="368300" imgH="203200" progId="Equation.KSEE3">
                  <p:embed/>
                </p:oleObj>
              </mc:Choice>
              <mc:Fallback>
                <p:oleObj name="" r:id="rId20" imgW="368300" imgH="203200" progId="Equation.KSEE3">
                  <p:embed/>
                  <p:pic>
                    <p:nvPicPr>
                      <p:cNvPr id="0" name="图片 1024"/>
                      <p:cNvPicPr/>
                      <p:nvPr/>
                    </p:nvPicPr>
                    <p:blipFill>
                      <a:blip r:embed="rId21"/>
                      <a:stretch>
                        <a:fillRect/>
                      </a:stretch>
                    </p:blipFill>
                    <p:spPr>
                      <a:xfrm>
                        <a:off x="7484110" y="297180"/>
                        <a:ext cx="367030" cy="205740"/>
                      </a:xfrm>
                      <a:prstGeom prst="rect">
                        <a:avLst/>
                      </a:prstGeom>
                    </p:spPr>
                  </p:pic>
                </p:oleObj>
              </mc:Fallback>
            </mc:AlternateContent>
          </a:graphicData>
        </a:graphic>
      </p:graphicFrame>
      <p:graphicFrame>
        <p:nvGraphicFramePr>
          <p:cNvPr id="100" name="对象 99">
            <a:hlinkClick r:id="" action="ppaction://ole?verb="/>
          </p:cNvPr>
          <p:cNvGraphicFramePr>
            <a:graphicFrameLocks noChangeAspect="1"/>
          </p:cNvGraphicFramePr>
          <p:nvPr/>
        </p:nvGraphicFramePr>
        <p:xfrm>
          <a:off x="8489633" y="1142365"/>
          <a:ext cx="185420" cy="171450"/>
        </p:xfrm>
        <a:graphic>
          <a:graphicData uri="http://schemas.openxmlformats.org/presentationml/2006/ole">
            <mc:AlternateContent xmlns:mc="http://schemas.openxmlformats.org/markup-compatibility/2006">
              <mc:Choice xmlns:v="urn:schemas-microsoft-com:vml" Requires="v">
                <p:oleObj spid="_x0000_s101" name="" r:id="rId22" imgW="152400" imgH="139700" progId="Equation.KSEE3">
                  <p:embed/>
                </p:oleObj>
              </mc:Choice>
              <mc:Fallback>
                <p:oleObj name="" r:id="rId22" imgW="152400" imgH="139700" progId="Equation.KSEE3">
                  <p:embed/>
                  <p:pic>
                    <p:nvPicPr>
                      <p:cNvPr id="0" name="图片 1024"/>
                      <p:cNvPicPr/>
                      <p:nvPr/>
                    </p:nvPicPr>
                    <p:blipFill>
                      <a:blip r:embed="rId23"/>
                      <a:stretch>
                        <a:fillRect/>
                      </a:stretch>
                    </p:blipFill>
                    <p:spPr>
                      <a:xfrm>
                        <a:off x="8489633" y="1142365"/>
                        <a:ext cx="185420" cy="171450"/>
                      </a:xfrm>
                      <a:prstGeom prst="rect">
                        <a:avLst/>
                      </a:prstGeom>
                    </p:spPr>
                  </p:pic>
                </p:oleObj>
              </mc:Fallback>
            </mc:AlternateContent>
          </a:graphicData>
        </a:graphic>
      </p:graphicFrame>
      <p:graphicFrame>
        <p:nvGraphicFramePr>
          <p:cNvPr id="106" name="对象 105">
            <a:hlinkClick r:id="" action="ppaction://ole?verb="/>
          </p:cNvPr>
          <p:cNvGraphicFramePr>
            <a:graphicFrameLocks noChangeAspect="1"/>
          </p:cNvGraphicFramePr>
          <p:nvPr/>
        </p:nvGraphicFramePr>
        <p:xfrm>
          <a:off x="7064375" y="1390650"/>
          <a:ext cx="871855" cy="163830"/>
        </p:xfrm>
        <a:graphic>
          <a:graphicData uri="http://schemas.openxmlformats.org/presentationml/2006/ole">
            <mc:AlternateContent xmlns:mc="http://schemas.openxmlformats.org/markup-compatibility/2006">
              <mc:Choice xmlns:v="urn:schemas-microsoft-com:vml" Requires="v">
                <p:oleObj spid="_x0000_s107" name="" r:id="rId24" imgW="1104900" imgH="203200" progId="Equation.KSEE3">
                  <p:embed/>
                </p:oleObj>
              </mc:Choice>
              <mc:Fallback>
                <p:oleObj name="" r:id="rId24" imgW="1104900" imgH="203200" progId="Equation.KSEE3">
                  <p:embed/>
                  <p:pic>
                    <p:nvPicPr>
                      <p:cNvPr id="0" name="图片 1024"/>
                      <p:cNvPicPr/>
                      <p:nvPr/>
                    </p:nvPicPr>
                    <p:blipFill>
                      <a:blip r:embed="rId25"/>
                      <a:stretch>
                        <a:fillRect/>
                      </a:stretch>
                    </p:blipFill>
                    <p:spPr>
                      <a:xfrm>
                        <a:off x="7064375" y="1390650"/>
                        <a:ext cx="871855" cy="163830"/>
                      </a:xfrm>
                      <a:prstGeom prst="rect">
                        <a:avLst/>
                      </a:prstGeom>
                    </p:spPr>
                  </p:pic>
                </p:oleObj>
              </mc:Fallback>
            </mc:AlternateContent>
          </a:graphicData>
        </a:graphic>
      </p:graphicFrame>
      <p:cxnSp>
        <p:nvCxnSpPr>
          <p:cNvPr id="111" name="直接箭头连接符 110"/>
          <p:cNvCxnSpPr/>
          <p:nvPr/>
        </p:nvCxnSpPr>
        <p:spPr>
          <a:xfrm flipV="1">
            <a:off x="6005195" y="3155315"/>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12" name="直接箭头连接符 111"/>
          <p:cNvCxnSpPr/>
          <p:nvPr/>
        </p:nvCxnSpPr>
        <p:spPr>
          <a:xfrm flipV="1">
            <a:off x="7464425" y="235347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13" name="对象 112">
            <a:hlinkClick r:id="" action="ppaction://ole?verb="/>
          </p:cNvPr>
          <p:cNvGraphicFramePr>
            <a:graphicFrameLocks noChangeAspect="1"/>
          </p:cNvGraphicFramePr>
          <p:nvPr/>
        </p:nvGraphicFramePr>
        <p:xfrm>
          <a:off x="7489190" y="2303463"/>
          <a:ext cx="519430" cy="231775"/>
        </p:xfrm>
        <a:graphic>
          <a:graphicData uri="http://schemas.openxmlformats.org/presentationml/2006/ole">
            <mc:AlternateContent xmlns:mc="http://schemas.openxmlformats.org/markup-compatibility/2006">
              <mc:Choice xmlns:v="urn:schemas-microsoft-com:vml" Requires="v">
                <p:oleObj spid="_x0000_s114" name="" r:id="rId26" imgW="520700" imgH="228600" progId="Equation.KSEE3">
                  <p:embed/>
                </p:oleObj>
              </mc:Choice>
              <mc:Fallback>
                <p:oleObj name="" r:id="rId26" imgW="520700" imgH="228600" progId="Equation.KSEE3">
                  <p:embed/>
                  <p:pic>
                    <p:nvPicPr>
                      <p:cNvPr id="0" name="图片 1024"/>
                      <p:cNvPicPr/>
                      <p:nvPr/>
                    </p:nvPicPr>
                    <p:blipFill>
                      <a:blip r:embed="rId27"/>
                      <a:stretch>
                        <a:fillRect/>
                      </a:stretch>
                    </p:blipFill>
                    <p:spPr>
                      <a:xfrm>
                        <a:off x="7489190" y="2303463"/>
                        <a:ext cx="519430" cy="231775"/>
                      </a:xfrm>
                      <a:prstGeom prst="rect">
                        <a:avLst/>
                      </a:prstGeom>
                    </p:spPr>
                  </p:pic>
                </p:oleObj>
              </mc:Fallback>
            </mc:AlternateContent>
          </a:graphicData>
        </a:graphic>
      </p:graphicFrame>
      <p:graphicFrame>
        <p:nvGraphicFramePr>
          <p:cNvPr id="122" name="对象 121">
            <a:hlinkClick r:id="" action="ppaction://ole?verb="/>
          </p:cNvPr>
          <p:cNvGraphicFramePr>
            <a:graphicFrameLocks noChangeAspect="1"/>
          </p:cNvGraphicFramePr>
          <p:nvPr/>
        </p:nvGraphicFramePr>
        <p:xfrm>
          <a:off x="8661083" y="3192145"/>
          <a:ext cx="185420" cy="171450"/>
        </p:xfrm>
        <a:graphic>
          <a:graphicData uri="http://schemas.openxmlformats.org/presentationml/2006/ole">
            <mc:AlternateContent xmlns:mc="http://schemas.openxmlformats.org/markup-compatibility/2006">
              <mc:Choice xmlns:v="urn:schemas-microsoft-com:vml" Requires="v">
                <p:oleObj spid="_x0000_s123" name="" r:id="rId28" imgW="152400" imgH="139700" progId="Equation.KSEE3">
                  <p:embed/>
                </p:oleObj>
              </mc:Choice>
              <mc:Fallback>
                <p:oleObj name="" r:id="rId28" imgW="152400" imgH="139700" progId="Equation.KSEE3">
                  <p:embed/>
                  <p:pic>
                    <p:nvPicPr>
                      <p:cNvPr id="0" name="图片 1024"/>
                      <p:cNvPicPr/>
                      <p:nvPr/>
                    </p:nvPicPr>
                    <p:blipFill>
                      <a:blip r:embed="rId23"/>
                      <a:stretch>
                        <a:fillRect/>
                      </a:stretch>
                    </p:blipFill>
                    <p:spPr>
                      <a:xfrm>
                        <a:off x="8661083" y="3192145"/>
                        <a:ext cx="185420" cy="171450"/>
                      </a:xfrm>
                      <a:prstGeom prst="rect">
                        <a:avLst/>
                      </a:prstGeom>
                    </p:spPr>
                  </p:pic>
                </p:oleObj>
              </mc:Fallback>
            </mc:AlternateContent>
          </a:graphicData>
        </a:graphic>
      </p:graphicFrame>
      <p:graphicFrame>
        <p:nvGraphicFramePr>
          <p:cNvPr id="124" name="对象 123">
            <a:hlinkClick r:id="" action="ppaction://ole?verb="/>
          </p:cNvPr>
          <p:cNvGraphicFramePr>
            <a:graphicFrameLocks noChangeAspect="1"/>
          </p:cNvGraphicFramePr>
          <p:nvPr/>
        </p:nvGraphicFramePr>
        <p:xfrm>
          <a:off x="7102475" y="3517265"/>
          <a:ext cx="871855" cy="163830"/>
        </p:xfrm>
        <a:graphic>
          <a:graphicData uri="http://schemas.openxmlformats.org/presentationml/2006/ole">
            <mc:AlternateContent xmlns:mc="http://schemas.openxmlformats.org/markup-compatibility/2006">
              <mc:Choice xmlns:v="urn:schemas-microsoft-com:vml" Requires="v">
                <p:oleObj spid="_x0000_s125" name="" r:id="rId29" imgW="1104900" imgH="203200" progId="Equation.KSEE3">
                  <p:embed/>
                </p:oleObj>
              </mc:Choice>
              <mc:Fallback>
                <p:oleObj name="" r:id="rId29" imgW="1104900" imgH="203200" progId="Equation.KSEE3">
                  <p:embed/>
                  <p:pic>
                    <p:nvPicPr>
                      <p:cNvPr id="0" name="图片 1024"/>
                      <p:cNvPicPr/>
                      <p:nvPr/>
                    </p:nvPicPr>
                    <p:blipFill>
                      <a:blip r:embed="rId30"/>
                      <a:stretch>
                        <a:fillRect/>
                      </a:stretch>
                    </p:blipFill>
                    <p:spPr>
                      <a:xfrm>
                        <a:off x="7102475" y="3517265"/>
                        <a:ext cx="871855" cy="163830"/>
                      </a:xfrm>
                      <a:prstGeom prst="rect">
                        <a:avLst/>
                      </a:prstGeom>
                    </p:spPr>
                  </p:pic>
                </p:oleObj>
              </mc:Fallback>
            </mc:AlternateContent>
          </a:graphicData>
        </a:graphic>
      </p:graphicFrame>
      <p:pic>
        <p:nvPicPr>
          <p:cNvPr id="131" name="图片 130"/>
          <p:cNvPicPr>
            <a:picLocks noChangeAspect="1"/>
          </p:cNvPicPr>
          <p:nvPr/>
        </p:nvPicPr>
        <p:blipFill>
          <a:blip r:embed="rId1"/>
          <a:stretch>
            <a:fillRect/>
          </a:stretch>
        </p:blipFill>
        <p:spPr>
          <a:xfrm>
            <a:off x="6207760" y="2501900"/>
            <a:ext cx="746125" cy="647700"/>
          </a:xfrm>
          <a:prstGeom prst="rect">
            <a:avLst/>
          </a:prstGeom>
        </p:spPr>
      </p:pic>
      <p:graphicFrame>
        <p:nvGraphicFramePr>
          <p:cNvPr id="132" name="对象 131">
            <a:hlinkClick r:id="" action="ppaction://ole?verb="/>
          </p:cNvPr>
          <p:cNvGraphicFramePr>
            <a:graphicFrameLocks noChangeAspect="1"/>
          </p:cNvGraphicFramePr>
          <p:nvPr/>
        </p:nvGraphicFramePr>
        <p:xfrm>
          <a:off x="8185150" y="3151505"/>
          <a:ext cx="300990" cy="224790"/>
        </p:xfrm>
        <a:graphic>
          <a:graphicData uri="http://schemas.openxmlformats.org/presentationml/2006/ole">
            <mc:AlternateContent xmlns:mc="http://schemas.openxmlformats.org/markup-compatibility/2006">
              <mc:Choice xmlns:v="urn:schemas-microsoft-com:vml" Requires="v">
                <p:oleObj spid="_x0000_s133" name="" r:id="rId31" imgW="558800" imgH="431800" progId="Equation.KSEE3">
                  <p:embed/>
                </p:oleObj>
              </mc:Choice>
              <mc:Fallback>
                <p:oleObj name="" r:id="rId31" imgW="558800" imgH="431800" progId="Equation.KSEE3">
                  <p:embed/>
                  <p:pic>
                    <p:nvPicPr>
                      <p:cNvPr id="0" name="图片 1024"/>
                      <p:cNvPicPr/>
                      <p:nvPr/>
                    </p:nvPicPr>
                    <p:blipFill>
                      <a:blip r:embed="rId32"/>
                      <a:stretch>
                        <a:fillRect/>
                      </a:stretch>
                    </p:blipFill>
                    <p:spPr>
                      <a:xfrm>
                        <a:off x="8185150" y="3151505"/>
                        <a:ext cx="300990" cy="224790"/>
                      </a:xfrm>
                      <a:prstGeom prst="rect">
                        <a:avLst/>
                      </a:prstGeom>
                    </p:spPr>
                  </p:pic>
                </p:oleObj>
              </mc:Fallback>
            </mc:AlternateContent>
          </a:graphicData>
        </a:graphic>
      </p:graphicFrame>
      <p:graphicFrame>
        <p:nvGraphicFramePr>
          <p:cNvPr id="134" name="对象 133">
            <a:hlinkClick r:id="" action="ppaction://ole?verb="/>
          </p:cNvPr>
          <p:cNvGraphicFramePr>
            <a:graphicFrameLocks noChangeAspect="1"/>
          </p:cNvGraphicFramePr>
          <p:nvPr/>
        </p:nvGraphicFramePr>
        <p:xfrm>
          <a:off x="2384425" y="5226050"/>
          <a:ext cx="93980" cy="136525"/>
        </p:xfrm>
        <a:graphic>
          <a:graphicData uri="http://schemas.openxmlformats.org/presentationml/2006/ole">
            <mc:AlternateContent xmlns:mc="http://schemas.openxmlformats.org/markup-compatibility/2006">
              <mc:Choice xmlns:v="urn:schemas-microsoft-com:vml" Requires="v">
                <p:oleObj spid="_x0000_s135" name="" r:id="rId33" imgW="152400" imgH="228600" progId="Equation.KSEE3">
                  <p:embed/>
                </p:oleObj>
              </mc:Choice>
              <mc:Fallback>
                <p:oleObj name="" r:id="rId33" imgW="152400" imgH="228600" progId="Equation.KSEE3">
                  <p:embed/>
                  <p:pic>
                    <p:nvPicPr>
                      <p:cNvPr id="0" name="图片 1024"/>
                      <p:cNvPicPr/>
                      <p:nvPr/>
                    </p:nvPicPr>
                    <p:blipFill>
                      <a:blip r:embed="rId14"/>
                      <a:stretch>
                        <a:fillRect/>
                      </a:stretch>
                    </p:blipFill>
                    <p:spPr>
                      <a:xfrm>
                        <a:off x="2384425" y="5226050"/>
                        <a:ext cx="93980" cy="136525"/>
                      </a:xfrm>
                      <a:prstGeom prst="rect">
                        <a:avLst/>
                      </a:prstGeom>
                    </p:spPr>
                  </p:pic>
                </p:oleObj>
              </mc:Fallback>
            </mc:AlternateContent>
          </a:graphicData>
        </a:graphic>
      </p:graphicFrame>
      <p:cxnSp>
        <p:nvCxnSpPr>
          <p:cNvPr id="138" name="直接箭头连接符 137"/>
          <p:cNvCxnSpPr/>
          <p:nvPr/>
        </p:nvCxnSpPr>
        <p:spPr>
          <a:xfrm flipV="1">
            <a:off x="6132195" y="5230495"/>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139" name="直接箭头连接符 138"/>
          <p:cNvCxnSpPr/>
          <p:nvPr/>
        </p:nvCxnSpPr>
        <p:spPr>
          <a:xfrm flipV="1">
            <a:off x="7591425" y="442865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40" name="对象 139">
            <a:hlinkClick r:id="" action="ppaction://ole?verb="/>
          </p:cNvPr>
          <p:cNvGraphicFramePr>
            <a:graphicFrameLocks noChangeAspect="1"/>
          </p:cNvGraphicFramePr>
          <p:nvPr/>
        </p:nvGraphicFramePr>
        <p:xfrm>
          <a:off x="7617778" y="4351656"/>
          <a:ext cx="329565" cy="245110"/>
        </p:xfrm>
        <a:graphic>
          <a:graphicData uri="http://schemas.openxmlformats.org/presentationml/2006/ole">
            <mc:AlternateContent xmlns:mc="http://schemas.openxmlformats.org/markup-compatibility/2006">
              <mc:Choice xmlns:v="urn:schemas-microsoft-com:vml" Requires="v">
                <p:oleObj spid="_x0000_s141" name="" r:id="rId34" imgW="330200" imgH="241300" progId="Equation.KSEE3">
                  <p:embed/>
                </p:oleObj>
              </mc:Choice>
              <mc:Fallback>
                <p:oleObj name="" r:id="rId34" imgW="330200" imgH="241300" progId="Equation.KSEE3">
                  <p:embed/>
                  <p:pic>
                    <p:nvPicPr>
                      <p:cNvPr id="0" name="图片 1024"/>
                      <p:cNvPicPr/>
                      <p:nvPr/>
                    </p:nvPicPr>
                    <p:blipFill>
                      <a:blip r:embed="rId35"/>
                      <a:stretch>
                        <a:fillRect/>
                      </a:stretch>
                    </p:blipFill>
                    <p:spPr>
                      <a:xfrm>
                        <a:off x="7617778" y="4351656"/>
                        <a:ext cx="329565" cy="245110"/>
                      </a:xfrm>
                      <a:prstGeom prst="rect">
                        <a:avLst/>
                      </a:prstGeom>
                    </p:spPr>
                  </p:pic>
                </p:oleObj>
              </mc:Fallback>
            </mc:AlternateContent>
          </a:graphicData>
        </a:graphic>
      </p:graphicFrame>
      <p:graphicFrame>
        <p:nvGraphicFramePr>
          <p:cNvPr id="142" name="对象 141">
            <a:hlinkClick r:id="" action="ppaction://ole?verb="/>
          </p:cNvPr>
          <p:cNvGraphicFramePr>
            <a:graphicFrameLocks noChangeAspect="1"/>
          </p:cNvGraphicFramePr>
          <p:nvPr/>
        </p:nvGraphicFramePr>
        <p:xfrm>
          <a:off x="8803323" y="5244148"/>
          <a:ext cx="154940" cy="217805"/>
        </p:xfrm>
        <a:graphic>
          <a:graphicData uri="http://schemas.openxmlformats.org/presentationml/2006/ole">
            <mc:AlternateContent xmlns:mc="http://schemas.openxmlformats.org/markup-compatibility/2006">
              <mc:Choice xmlns:v="urn:schemas-microsoft-com:vml" Requires="v">
                <p:oleObj spid="_x0000_s143" name="" r:id="rId36" imgW="127000" imgH="177165" progId="Equation.KSEE3">
                  <p:embed/>
                </p:oleObj>
              </mc:Choice>
              <mc:Fallback>
                <p:oleObj name="" r:id="rId36" imgW="127000" imgH="177165" progId="Equation.KSEE3">
                  <p:embed/>
                  <p:pic>
                    <p:nvPicPr>
                      <p:cNvPr id="0" name="图片 1024"/>
                      <p:cNvPicPr/>
                      <p:nvPr/>
                    </p:nvPicPr>
                    <p:blipFill>
                      <a:blip r:embed="rId37"/>
                      <a:stretch>
                        <a:fillRect/>
                      </a:stretch>
                    </p:blipFill>
                    <p:spPr>
                      <a:xfrm>
                        <a:off x="8803323" y="5244148"/>
                        <a:ext cx="154940" cy="217805"/>
                      </a:xfrm>
                      <a:prstGeom prst="rect">
                        <a:avLst/>
                      </a:prstGeom>
                    </p:spPr>
                  </p:pic>
                </p:oleObj>
              </mc:Fallback>
            </mc:AlternateContent>
          </a:graphicData>
        </a:graphic>
      </p:graphicFrame>
      <p:graphicFrame>
        <p:nvGraphicFramePr>
          <p:cNvPr id="147" name="对象 146">
            <a:hlinkClick r:id="" action="ppaction://ole?verb="/>
          </p:cNvPr>
          <p:cNvGraphicFramePr>
            <a:graphicFrameLocks noChangeAspect="1"/>
          </p:cNvGraphicFramePr>
          <p:nvPr/>
        </p:nvGraphicFramePr>
        <p:xfrm>
          <a:off x="7653338" y="5220653"/>
          <a:ext cx="123825" cy="205105"/>
        </p:xfrm>
        <a:graphic>
          <a:graphicData uri="http://schemas.openxmlformats.org/presentationml/2006/ole">
            <mc:AlternateContent xmlns:mc="http://schemas.openxmlformats.org/markup-compatibility/2006">
              <mc:Choice xmlns:v="urn:schemas-microsoft-com:vml" Requires="v">
                <p:oleObj spid="_x0000_s148" name="" r:id="rId38" imgW="228600" imgH="393700" progId="Equation.KSEE3">
                  <p:embed/>
                </p:oleObj>
              </mc:Choice>
              <mc:Fallback>
                <p:oleObj name="" r:id="rId38" imgW="228600" imgH="393700" progId="Equation.KSEE3">
                  <p:embed/>
                  <p:pic>
                    <p:nvPicPr>
                      <p:cNvPr id="0" name="图片 1024"/>
                      <p:cNvPicPr/>
                      <p:nvPr/>
                    </p:nvPicPr>
                    <p:blipFill>
                      <a:blip r:embed="rId39"/>
                      <a:stretch>
                        <a:fillRect/>
                      </a:stretch>
                    </p:blipFill>
                    <p:spPr>
                      <a:xfrm>
                        <a:off x="7653338" y="5220653"/>
                        <a:ext cx="123825" cy="205105"/>
                      </a:xfrm>
                      <a:prstGeom prst="rect">
                        <a:avLst/>
                      </a:prstGeom>
                    </p:spPr>
                  </p:pic>
                </p:oleObj>
              </mc:Fallback>
            </mc:AlternateContent>
          </a:graphicData>
        </a:graphic>
      </p:graphicFrame>
      <p:graphicFrame>
        <p:nvGraphicFramePr>
          <p:cNvPr id="149" name="对象 148">
            <a:hlinkClick r:id="" action="ppaction://ole?verb="/>
          </p:cNvPr>
          <p:cNvGraphicFramePr>
            <a:graphicFrameLocks noChangeAspect="1"/>
          </p:cNvGraphicFramePr>
          <p:nvPr/>
        </p:nvGraphicFramePr>
        <p:xfrm>
          <a:off x="7170739" y="5515610"/>
          <a:ext cx="871220" cy="163830"/>
        </p:xfrm>
        <a:graphic>
          <a:graphicData uri="http://schemas.openxmlformats.org/presentationml/2006/ole">
            <mc:AlternateContent xmlns:mc="http://schemas.openxmlformats.org/markup-compatibility/2006">
              <mc:Choice xmlns:v="urn:schemas-microsoft-com:vml" Requires="v">
                <p:oleObj spid="_x0000_s150" name="" r:id="rId40" imgW="1104900" imgH="203200" progId="Equation.KSEE3">
                  <p:embed/>
                </p:oleObj>
              </mc:Choice>
              <mc:Fallback>
                <p:oleObj name="" r:id="rId40" imgW="1104900" imgH="203200" progId="Equation.KSEE3">
                  <p:embed/>
                  <p:pic>
                    <p:nvPicPr>
                      <p:cNvPr id="0" name="图片 1024"/>
                      <p:cNvPicPr/>
                      <p:nvPr/>
                    </p:nvPicPr>
                    <p:blipFill>
                      <a:blip r:embed="rId41"/>
                      <a:stretch>
                        <a:fillRect/>
                      </a:stretch>
                    </p:blipFill>
                    <p:spPr>
                      <a:xfrm>
                        <a:off x="7170739" y="5515610"/>
                        <a:ext cx="871220" cy="163830"/>
                      </a:xfrm>
                      <a:prstGeom prst="rect">
                        <a:avLst/>
                      </a:prstGeom>
                    </p:spPr>
                  </p:pic>
                </p:oleObj>
              </mc:Fallback>
            </mc:AlternateContent>
          </a:graphicData>
        </a:graphic>
      </p:graphicFrame>
      <p:cxnSp>
        <p:nvCxnSpPr>
          <p:cNvPr id="198" name="直接连接符 197"/>
          <p:cNvCxnSpPr/>
          <p:nvPr/>
        </p:nvCxnSpPr>
        <p:spPr>
          <a:xfrm flipH="1" flipV="1">
            <a:off x="7590155" y="4599365"/>
            <a:ext cx="1270" cy="633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1" name="直接连接符 200"/>
          <p:cNvCxnSpPr/>
          <p:nvPr/>
        </p:nvCxnSpPr>
        <p:spPr>
          <a:xfrm flipH="1" flipV="1">
            <a:off x="7403465" y="497274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2" name="直接连接符 201"/>
          <p:cNvCxnSpPr/>
          <p:nvPr/>
        </p:nvCxnSpPr>
        <p:spPr>
          <a:xfrm flipH="1" flipV="1">
            <a:off x="7759065" y="492448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5" name="直接连接符 204"/>
          <p:cNvCxnSpPr/>
          <p:nvPr/>
        </p:nvCxnSpPr>
        <p:spPr>
          <a:xfrm flipH="1" flipV="1">
            <a:off x="7496810" y="471493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6" name="直接连接符 205"/>
          <p:cNvCxnSpPr/>
          <p:nvPr/>
        </p:nvCxnSpPr>
        <p:spPr>
          <a:xfrm flipH="1" flipV="1">
            <a:off x="7320915" y="516642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7" name="直接连接符 206"/>
          <p:cNvCxnSpPr/>
          <p:nvPr/>
        </p:nvCxnSpPr>
        <p:spPr>
          <a:xfrm flipH="1" flipV="1">
            <a:off x="7668895" y="468572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8" name="直接连接符 207"/>
          <p:cNvCxnSpPr/>
          <p:nvPr/>
        </p:nvCxnSpPr>
        <p:spPr>
          <a:xfrm flipH="1" flipV="1">
            <a:off x="7846060" y="514673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09" name="直接连接符 208"/>
          <p:cNvCxnSpPr/>
          <p:nvPr/>
        </p:nvCxnSpPr>
        <p:spPr>
          <a:xfrm flipH="1" flipV="1">
            <a:off x="6534150" y="497147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0" name="直接连接符 209"/>
          <p:cNvCxnSpPr/>
          <p:nvPr/>
        </p:nvCxnSpPr>
        <p:spPr>
          <a:xfrm flipH="1" flipV="1">
            <a:off x="6889750" y="492321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1" name="直接连接符 210"/>
          <p:cNvCxnSpPr/>
          <p:nvPr/>
        </p:nvCxnSpPr>
        <p:spPr>
          <a:xfrm flipH="1" flipV="1">
            <a:off x="6627495" y="471366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2" name="直接连接符 211"/>
          <p:cNvCxnSpPr/>
          <p:nvPr/>
        </p:nvCxnSpPr>
        <p:spPr>
          <a:xfrm flipH="1" flipV="1">
            <a:off x="6451600" y="516515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3" name="直接连接符 212"/>
          <p:cNvCxnSpPr/>
          <p:nvPr/>
        </p:nvCxnSpPr>
        <p:spPr>
          <a:xfrm flipH="1" flipV="1">
            <a:off x="6799580" y="468445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4" name="直接连接符 213"/>
          <p:cNvCxnSpPr/>
          <p:nvPr/>
        </p:nvCxnSpPr>
        <p:spPr>
          <a:xfrm flipH="1" flipV="1">
            <a:off x="6976745" y="514546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5" name="直接连接符 214"/>
          <p:cNvCxnSpPr/>
          <p:nvPr/>
        </p:nvCxnSpPr>
        <p:spPr>
          <a:xfrm flipH="1" flipV="1">
            <a:off x="8244205" y="497274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6" name="直接连接符 215"/>
          <p:cNvCxnSpPr/>
          <p:nvPr/>
        </p:nvCxnSpPr>
        <p:spPr>
          <a:xfrm flipH="1" flipV="1">
            <a:off x="8599805" y="492448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7" name="直接连接符 216"/>
          <p:cNvCxnSpPr/>
          <p:nvPr/>
        </p:nvCxnSpPr>
        <p:spPr>
          <a:xfrm flipH="1" flipV="1">
            <a:off x="8337550" y="471493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8" name="直接连接符 217"/>
          <p:cNvCxnSpPr/>
          <p:nvPr/>
        </p:nvCxnSpPr>
        <p:spPr>
          <a:xfrm flipH="1" flipV="1">
            <a:off x="8161655" y="516642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19" name="直接连接符 218"/>
          <p:cNvCxnSpPr/>
          <p:nvPr/>
        </p:nvCxnSpPr>
        <p:spPr>
          <a:xfrm flipH="1" flipV="1">
            <a:off x="8509635" y="468572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20" name="直接连接符 219"/>
          <p:cNvCxnSpPr/>
          <p:nvPr/>
        </p:nvCxnSpPr>
        <p:spPr>
          <a:xfrm flipH="1" flipV="1">
            <a:off x="8686800" y="514673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21" name="直接连接符 220"/>
          <p:cNvCxnSpPr/>
          <p:nvPr/>
        </p:nvCxnSpPr>
        <p:spPr>
          <a:xfrm flipH="1" flipV="1">
            <a:off x="6720205" y="459428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22" name="直接连接符 221"/>
          <p:cNvCxnSpPr/>
          <p:nvPr/>
        </p:nvCxnSpPr>
        <p:spPr>
          <a:xfrm flipH="1" flipV="1">
            <a:off x="8431530" y="4591745"/>
            <a:ext cx="1270" cy="640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pSp>
        <p:nvGrpSpPr>
          <p:cNvPr id="251" name="组合 250"/>
          <p:cNvGrpSpPr/>
          <p:nvPr/>
        </p:nvGrpSpPr>
        <p:grpSpPr>
          <a:xfrm>
            <a:off x="4631690" y="3735705"/>
            <a:ext cx="745490" cy="647700"/>
            <a:chOff x="9576" y="7219"/>
            <a:chExt cx="1174" cy="1020"/>
          </a:xfrm>
        </p:grpSpPr>
        <p:pic>
          <p:nvPicPr>
            <p:cNvPr id="252" name="图片 251"/>
            <p:cNvPicPr>
              <a:picLocks noChangeAspect="1"/>
            </p:cNvPicPr>
            <p:nvPr/>
          </p:nvPicPr>
          <p:blipFill>
            <a:blip r:embed="rId1"/>
            <a:stretch>
              <a:fillRect/>
            </a:stretch>
          </p:blipFill>
          <p:spPr>
            <a:xfrm>
              <a:off x="9576" y="7219"/>
              <a:ext cx="1175" cy="1020"/>
            </a:xfrm>
            <a:prstGeom prst="rect">
              <a:avLst/>
            </a:prstGeom>
          </p:spPr>
        </p:pic>
        <p:sp>
          <p:nvSpPr>
            <p:cNvPr id="253" name="矩形 252"/>
            <p:cNvSpPr/>
            <p:nvPr/>
          </p:nvSpPr>
          <p:spPr>
            <a:xfrm rot="18360000">
              <a:off x="9747" y="806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4" name="矩形 253"/>
            <p:cNvSpPr/>
            <p:nvPr/>
          </p:nvSpPr>
          <p:spPr>
            <a:xfrm rot="18360000">
              <a:off x="9826" y="790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5" name="矩形 254"/>
            <p:cNvSpPr/>
            <p:nvPr/>
          </p:nvSpPr>
          <p:spPr>
            <a:xfrm rot="18360000">
              <a:off x="9889" y="775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6" name="矩形 255"/>
            <p:cNvSpPr/>
            <p:nvPr/>
          </p:nvSpPr>
          <p:spPr>
            <a:xfrm rot="18360000">
              <a:off x="9939" y="7605"/>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7" name="矩形 256"/>
            <p:cNvSpPr/>
            <p:nvPr/>
          </p:nvSpPr>
          <p:spPr>
            <a:xfrm rot="18360000">
              <a:off x="9987" y="745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8" name="矩形 257"/>
            <p:cNvSpPr/>
            <p:nvPr/>
          </p:nvSpPr>
          <p:spPr>
            <a:xfrm rot="18360000">
              <a:off x="10052" y="731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9" name="矩形 258"/>
            <p:cNvSpPr/>
            <p:nvPr/>
          </p:nvSpPr>
          <p:spPr>
            <a:xfrm rot="18360000">
              <a:off x="10252" y="7291"/>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0" name="矩形 259"/>
            <p:cNvSpPr/>
            <p:nvPr/>
          </p:nvSpPr>
          <p:spPr>
            <a:xfrm rot="18360000">
              <a:off x="10325" y="7434"/>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1" name="矩形 260"/>
            <p:cNvSpPr/>
            <p:nvPr/>
          </p:nvSpPr>
          <p:spPr>
            <a:xfrm rot="18360000">
              <a:off x="10386" y="7587"/>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2" name="矩形 261"/>
            <p:cNvSpPr/>
            <p:nvPr/>
          </p:nvSpPr>
          <p:spPr>
            <a:xfrm rot="18360000">
              <a:off x="10440" y="7742"/>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3" name="矩形 262"/>
            <p:cNvSpPr/>
            <p:nvPr/>
          </p:nvSpPr>
          <p:spPr>
            <a:xfrm rot="18360000">
              <a:off x="10498" y="7909"/>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4" name="矩形 263"/>
            <p:cNvSpPr/>
            <p:nvPr/>
          </p:nvSpPr>
          <p:spPr>
            <a:xfrm rot="18360000">
              <a:off x="10562" y="8088"/>
              <a:ext cx="57" cy="57"/>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265" name="直接箭头连接符 264"/>
          <p:cNvCxnSpPr/>
          <p:nvPr/>
        </p:nvCxnSpPr>
        <p:spPr>
          <a:xfrm flipV="1">
            <a:off x="4124960" y="4380865"/>
            <a:ext cx="180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66" name="直接箭头连接符 265"/>
          <p:cNvCxnSpPr/>
          <p:nvPr/>
        </p:nvCxnSpPr>
        <p:spPr>
          <a:xfrm flipV="1">
            <a:off x="5020310" y="357902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267" name="对象 266">
            <a:hlinkClick r:id="" action="ppaction://ole?verb="/>
          </p:cNvPr>
          <p:cNvGraphicFramePr>
            <a:graphicFrameLocks noChangeAspect="1"/>
          </p:cNvGraphicFramePr>
          <p:nvPr/>
        </p:nvGraphicFramePr>
        <p:xfrm>
          <a:off x="5046663" y="3514726"/>
          <a:ext cx="329565" cy="219710"/>
        </p:xfrm>
        <a:graphic>
          <a:graphicData uri="http://schemas.openxmlformats.org/presentationml/2006/ole">
            <mc:AlternateContent xmlns:mc="http://schemas.openxmlformats.org/markup-compatibility/2006">
              <mc:Choice xmlns:v="urn:schemas-microsoft-com:vml" Requires="v">
                <p:oleObj spid="_x0000_s268" name="" r:id="rId42" imgW="330200" imgH="215900" progId="Equation.KSEE3">
                  <p:embed/>
                </p:oleObj>
              </mc:Choice>
              <mc:Fallback>
                <p:oleObj name="" r:id="rId42" imgW="330200" imgH="215900" progId="Equation.KSEE3">
                  <p:embed/>
                  <p:pic>
                    <p:nvPicPr>
                      <p:cNvPr id="0" name="图片 1024"/>
                      <p:cNvPicPr/>
                      <p:nvPr/>
                    </p:nvPicPr>
                    <p:blipFill>
                      <a:blip r:embed="rId43"/>
                      <a:stretch>
                        <a:fillRect/>
                      </a:stretch>
                    </p:blipFill>
                    <p:spPr>
                      <a:xfrm>
                        <a:off x="5046663" y="3514726"/>
                        <a:ext cx="329565" cy="219710"/>
                      </a:xfrm>
                      <a:prstGeom prst="rect">
                        <a:avLst/>
                      </a:prstGeom>
                    </p:spPr>
                  </p:pic>
                </p:oleObj>
              </mc:Fallback>
            </mc:AlternateContent>
          </a:graphicData>
        </a:graphic>
      </p:graphicFrame>
      <p:graphicFrame>
        <p:nvGraphicFramePr>
          <p:cNvPr id="269" name="对象 268">
            <a:hlinkClick r:id="" action="ppaction://ole?verb="/>
          </p:cNvPr>
          <p:cNvGraphicFramePr>
            <a:graphicFrameLocks noChangeAspect="1"/>
          </p:cNvGraphicFramePr>
          <p:nvPr/>
        </p:nvGraphicFramePr>
        <p:xfrm>
          <a:off x="5675313" y="4394518"/>
          <a:ext cx="154940" cy="217805"/>
        </p:xfrm>
        <a:graphic>
          <a:graphicData uri="http://schemas.openxmlformats.org/presentationml/2006/ole">
            <mc:AlternateContent xmlns:mc="http://schemas.openxmlformats.org/markup-compatibility/2006">
              <mc:Choice xmlns:v="urn:schemas-microsoft-com:vml" Requires="v">
                <p:oleObj spid="_x0000_s270" name="" r:id="rId44" imgW="127000" imgH="177165" progId="Equation.KSEE3">
                  <p:embed/>
                </p:oleObj>
              </mc:Choice>
              <mc:Fallback>
                <p:oleObj name="" r:id="rId44" imgW="127000" imgH="177165" progId="Equation.KSEE3">
                  <p:embed/>
                  <p:pic>
                    <p:nvPicPr>
                      <p:cNvPr id="0" name="图片 1024"/>
                      <p:cNvPicPr/>
                      <p:nvPr/>
                    </p:nvPicPr>
                    <p:blipFill>
                      <a:blip r:embed="rId45"/>
                      <a:stretch>
                        <a:fillRect/>
                      </a:stretch>
                    </p:blipFill>
                    <p:spPr>
                      <a:xfrm>
                        <a:off x="5675313" y="4394518"/>
                        <a:ext cx="154940" cy="217805"/>
                      </a:xfrm>
                      <a:prstGeom prst="rect">
                        <a:avLst/>
                      </a:prstGeom>
                    </p:spPr>
                  </p:pic>
                </p:oleObj>
              </mc:Fallback>
            </mc:AlternateContent>
          </a:graphicData>
        </a:graphic>
      </p:graphicFrame>
      <p:cxnSp>
        <p:nvCxnSpPr>
          <p:cNvPr id="275" name="直接连接符 274"/>
          <p:cNvCxnSpPr/>
          <p:nvPr/>
        </p:nvCxnSpPr>
        <p:spPr>
          <a:xfrm flipH="1" flipV="1">
            <a:off x="5019040" y="3749735"/>
            <a:ext cx="1270" cy="633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6" name="直接连接符 275"/>
          <p:cNvCxnSpPr/>
          <p:nvPr/>
        </p:nvCxnSpPr>
        <p:spPr>
          <a:xfrm flipH="1" flipV="1">
            <a:off x="4832350" y="4123115"/>
            <a:ext cx="1270" cy="259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7" name="直接连接符 276"/>
          <p:cNvCxnSpPr/>
          <p:nvPr/>
        </p:nvCxnSpPr>
        <p:spPr>
          <a:xfrm flipH="1" flipV="1">
            <a:off x="5187950" y="4074855"/>
            <a:ext cx="1270" cy="3096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8" name="直接连接符 277"/>
          <p:cNvCxnSpPr/>
          <p:nvPr/>
        </p:nvCxnSpPr>
        <p:spPr>
          <a:xfrm flipH="1" flipV="1">
            <a:off x="4925695" y="3865305"/>
            <a:ext cx="1270" cy="5184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79" name="直接连接符 278"/>
          <p:cNvCxnSpPr/>
          <p:nvPr/>
        </p:nvCxnSpPr>
        <p:spPr>
          <a:xfrm flipH="1" flipV="1">
            <a:off x="4749800" y="4316790"/>
            <a:ext cx="1270" cy="61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0" name="直接连接符 279"/>
          <p:cNvCxnSpPr/>
          <p:nvPr/>
        </p:nvCxnSpPr>
        <p:spPr>
          <a:xfrm flipH="1" flipV="1">
            <a:off x="5097780" y="3836095"/>
            <a:ext cx="1270" cy="5472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cxnSp>
        <p:nvCxnSpPr>
          <p:cNvPr id="281" name="直接连接符 280"/>
          <p:cNvCxnSpPr/>
          <p:nvPr/>
        </p:nvCxnSpPr>
        <p:spPr>
          <a:xfrm flipH="1" flipV="1">
            <a:off x="5274945" y="4297105"/>
            <a:ext cx="1270" cy="82800"/>
          </a:xfrm>
          <a:prstGeom prst="line">
            <a:avLst/>
          </a:prstGeom>
          <a:ln w="9525">
            <a:solidFill>
              <a:schemeClr val="tx1"/>
            </a:solidFill>
            <a:prstDash val="solid"/>
          </a:ln>
        </p:spPr>
        <p:style>
          <a:lnRef idx="2">
            <a:schemeClr val="accent1"/>
          </a:lnRef>
          <a:fillRef idx="0">
            <a:srgbClr val="FFFFFF"/>
          </a:fillRef>
          <a:effectRef idx="0">
            <a:srgbClr val="FFFFFF"/>
          </a:effectRef>
          <a:fontRef idx="minor">
            <a:schemeClr val="tx1"/>
          </a:fontRef>
        </p:style>
      </p:cxnSp>
      <p:graphicFrame>
        <p:nvGraphicFramePr>
          <p:cNvPr id="296" name="对象 295">
            <a:hlinkClick r:id="" action="ppaction://ole?verb="/>
          </p:cNvPr>
          <p:cNvGraphicFramePr>
            <a:graphicFrameLocks noChangeAspect="1"/>
          </p:cNvGraphicFramePr>
          <p:nvPr/>
        </p:nvGraphicFramePr>
        <p:xfrm>
          <a:off x="4505643" y="4668520"/>
          <a:ext cx="991870" cy="163830"/>
        </p:xfrm>
        <a:graphic>
          <a:graphicData uri="http://schemas.openxmlformats.org/presentationml/2006/ole">
            <mc:AlternateContent xmlns:mc="http://schemas.openxmlformats.org/markup-compatibility/2006">
              <mc:Choice xmlns:v="urn:schemas-microsoft-com:vml" Requires="v">
                <p:oleObj spid="_x0000_s297" name="" r:id="rId46" imgW="1257300" imgH="203200" progId="Equation.KSEE3">
                  <p:embed/>
                </p:oleObj>
              </mc:Choice>
              <mc:Fallback>
                <p:oleObj name="" r:id="rId46" imgW="1257300" imgH="203200" progId="Equation.KSEE3">
                  <p:embed/>
                  <p:pic>
                    <p:nvPicPr>
                      <p:cNvPr id="0" name="图片 1024"/>
                      <p:cNvPicPr/>
                      <p:nvPr/>
                    </p:nvPicPr>
                    <p:blipFill>
                      <a:blip r:embed="rId47"/>
                      <a:stretch>
                        <a:fillRect/>
                      </a:stretch>
                    </p:blipFill>
                    <p:spPr>
                      <a:xfrm>
                        <a:off x="4505643" y="4668520"/>
                        <a:ext cx="991870" cy="163830"/>
                      </a:xfrm>
                      <a:prstGeom prst="rect">
                        <a:avLst/>
                      </a:prstGeom>
                    </p:spPr>
                  </p:pic>
                </p:oleObj>
              </mc:Fallback>
            </mc:AlternateContent>
          </a:graphicData>
        </a:graphic>
      </p:graphicFrame>
      <p:graphicFrame>
        <p:nvGraphicFramePr>
          <p:cNvPr id="298" name="对象 297">
            <a:hlinkClick r:id="" action="ppaction://ole?verb="/>
          </p:cNvPr>
          <p:cNvGraphicFramePr>
            <a:graphicFrameLocks noChangeAspect="1"/>
          </p:cNvGraphicFramePr>
          <p:nvPr/>
        </p:nvGraphicFramePr>
        <p:xfrm>
          <a:off x="5082223" y="4370388"/>
          <a:ext cx="123825" cy="205105"/>
        </p:xfrm>
        <a:graphic>
          <a:graphicData uri="http://schemas.openxmlformats.org/presentationml/2006/ole">
            <mc:AlternateContent xmlns:mc="http://schemas.openxmlformats.org/markup-compatibility/2006">
              <mc:Choice xmlns:v="urn:schemas-microsoft-com:vml" Requires="v">
                <p:oleObj spid="_x0000_s299" name="" r:id="rId48" imgW="228600" imgH="393700" progId="Equation.KSEE3">
                  <p:embed/>
                </p:oleObj>
              </mc:Choice>
              <mc:Fallback>
                <p:oleObj name="" r:id="rId48" imgW="228600" imgH="393700" progId="Equation.KSEE3">
                  <p:embed/>
                  <p:pic>
                    <p:nvPicPr>
                      <p:cNvPr id="0" name="图片 1024"/>
                      <p:cNvPicPr/>
                      <p:nvPr/>
                    </p:nvPicPr>
                    <p:blipFill>
                      <a:blip r:embed="rId39"/>
                      <a:stretch>
                        <a:fillRect/>
                      </a:stretch>
                    </p:blipFill>
                    <p:spPr>
                      <a:xfrm>
                        <a:off x="5082223" y="4370388"/>
                        <a:ext cx="123825" cy="205105"/>
                      </a:xfrm>
                      <a:prstGeom prst="rect">
                        <a:avLst/>
                      </a:prstGeom>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6" name="图片 95"/>
          <p:cNvPicPr>
            <a:picLocks noChangeAspect="1"/>
          </p:cNvPicPr>
          <p:nvPr/>
        </p:nvPicPr>
        <p:blipFill>
          <a:blip r:embed="rId1"/>
          <a:stretch>
            <a:fillRect/>
          </a:stretch>
        </p:blipFill>
        <p:spPr>
          <a:xfrm>
            <a:off x="7454265" y="5111115"/>
            <a:ext cx="430530" cy="647700"/>
          </a:xfrm>
          <a:prstGeom prst="rect">
            <a:avLst/>
          </a:prstGeom>
        </p:spPr>
      </p:pic>
      <p:pic>
        <p:nvPicPr>
          <p:cNvPr id="2" name="图片 1"/>
          <p:cNvPicPr>
            <a:picLocks noChangeAspect="1"/>
          </p:cNvPicPr>
          <p:nvPr/>
        </p:nvPicPr>
        <p:blipFill>
          <a:blip r:embed="rId1"/>
          <a:stretch>
            <a:fillRect/>
          </a:stretch>
        </p:blipFill>
        <p:spPr>
          <a:xfrm>
            <a:off x="6438265" y="3712210"/>
            <a:ext cx="746125" cy="647700"/>
          </a:xfrm>
          <a:prstGeom prst="rect">
            <a:avLst/>
          </a:prstGeom>
        </p:spPr>
      </p:pic>
      <p:pic>
        <p:nvPicPr>
          <p:cNvPr id="10" name="图片 9"/>
          <p:cNvPicPr>
            <a:picLocks noChangeAspect="1"/>
          </p:cNvPicPr>
          <p:nvPr/>
        </p:nvPicPr>
        <p:blipFill>
          <a:blip r:embed="rId2"/>
          <a:stretch>
            <a:fillRect/>
          </a:stretch>
        </p:blipFill>
        <p:spPr>
          <a:xfrm>
            <a:off x="5060950" y="1236980"/>
            <a:ext cx="2457450" cy="1875790"/>
          </a:xfrm>
          <a:prstGeom prst="rect">
            <a:avLst/>
          </a:prstGeom>
        </p:spPr>
      </p:pic>
      <p:graphicFrame>
        <p:nvGraphicFramePr>
          <p:cNvPr id="7" name="对象 6">
            <a:hlinkClick r:id="" action="ppaction://ole?verb="/>
          </p:cNvPr>
          <p:cNvGraphicFramePr>
            <a:graphicFrameLocks noChangeAspect="1"/>
          </p:cNvGraphicFramePr>
          <p:nvPr/>
        </p:nvGraphicFramePr>
        <p:xfrm>
          <a:off x="1055370" y="1460183"/>
          <a:ext cx="227389" cy="154940"/>
        </p:xfrm>
        <a:graphic>
          <a:graphicData uri="http://schemas.openxmlformats.org/presentationml/2006/ole">
            <mc:AlternateContent xmlns:mc="http://schemas.openxmlformats.org/markup-compatibility/2006">
              <mc:Choice xmlns:v="urn:schemas-microsoft-com:vml" Requires="v">
                <p:oleObj spid="_x0000_s8" name="" r:id="rId3" imgW="304800" imgH="203200" progId="Equation.KSEE3">
                  <p:embed/>
                </p:oleObj>
              </mc:Choice>
              <mc:Fallback>
                <p:oleObj name="" r:id="rId3" imgW="304800" imgH="203200" progId="Equation.KSEE3">
                  <p:embed/>
                  <p:pic>
                    <p:nvPicPr>
                      <p:cNvPr id="0" name="图片 1024"/>
                      <p:cNvPicPr/>
                      <p:nvPr/>
                    </p:nvPicPr>
                    <p:blipFill>
                      <a:blip r:embed="rId4"/>
                      <a:stretch>
                        <a:fillRect/>
                      </a:stretch>
                    </p:blipFill>
                    <p:spPr>
                      <a:xfrm>
                        <a:off x="1055370" y="1460183"/>
                        <a:ext cx="227389" cy="154940"/>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1055370" y="2341563"/>
          <a:ext cx="208739" cy="154305"/>
        </p:xfrm>
        <a:graphic>
          <a:graphicData uri="http://schemas.openxmlformats.org/presentationml/2006/ole">
            <mc:AlternateContent xmlns:mc="http://schemas.openxmlformats.org/markup-compatibility/2006">
              <mc:Choice xmlns:v="urn:schemas-microsoft-com:vml" Requires="v">
                <p:oleObj spid="_x0000_s5" name="" r:id="rId5" imgW="279400" imgH="203200" progId="Equation.KSEE3">
                  <p:embed/>
                </p:oleObj>
              </mc:Choice>
              <mc:Fallback>
                <p:oleObj name="" r:id="rId5" imgW="279400" imgH="203200" progId="Equation.KSEE3">
                  <p:embed/>
                  <p:pic>
                    <p:nvPicPr>
                      <p:cNvPr id="0" name="图片 1024"/>
                      <p:cNvPicPr/>
                      <p:nvPr/>
                    </p:nvPicPr>
                    <p:blipFill>
                      <a:blip r:embed="rId6"/>
                      <a:stretch>
                        <a:fillRect/>
                      </a:stretch>
                    </p:blipFill>
                    <p:spPr>
                      <a:xfrm>
                        <a:off x="1055370" y="2341563"/>
                        <a:ext cx="208739" cy="154305"/>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1055370" y="3222308"/>
          <a:ext cx="227389" cy="154305"/>
        </p:xfrm>
        <a:graphic>
          <a:graphicData uri="http://schemas.openxmlformats.org/presentationml/2006/ole">
            <mc:AlternateContent xmlns:mc="http://schemas.openxmlformats.org/markup-compatibility/2006">
              <mc:Choice xmlns:v="urn:schemas-microsoft-com:vml" Requires="v">
                <p:oleObj spid="_x0000_s9" name="" r:id="rId7" imgW="304800" imgH="203200" progId="Equation.KSEE3">
                  <p:embed/>
                </p:oleObj>
              </mc:Choice>
              <mc:Fallback>
                <p:oleObj name="" r:id="rId7" imgW="304800" imgH="203200" progId="Equation.KSEE3">
                  <p:embed/>
                  <p:pic>
                    <p:nvPicPr>
                      <p:cNvPr id="0" name="图片 1024"/>
                      <p:cNvPicPr/>
                      <p:nvPr/>
                    </p:nvPicPr>
                    <p:blipFill>
                      <a:blip r:embed="rId8"/>
                      <a:stretch>
                        <a:fillRect/>
                      </a:stretch>
                    </p:blipFill>
                    <p:spPr>
                      <a:xfrm>
                        <a:off x="1055370" y="3222308"/>
                        <a:ext cx="227389" cy="154305"/>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1055370" y="4103053"/>
          <a:ext cx="227389" cy="154305"/>
        </p:xfrm>
        <a:graphic>
          <a:graphicData uri="http://schemas.openxmlformats.org/presentationml/2006/ole">
            <mc:AlternateContent xmlns:mc="http://schemas.openxmlformats.org/markup-compatibility/2006">
              <mc:Choice xmlns:v="urn:schemas-microsoft-com:vml" Requires="v">
                <p:oleObj spid="_x0000_s12" name="" r:id="rId9" imgW="304800" imgH="203200" progId="Equation.KSEE3">
                  <p:embed/>
                </p:oleObj>
              </mc:Choice>
              <mc:Fallback>
                <p:oleObj name="" r:id="rId9" imgW="304800" imgH="203200" progId="Equation.KSEE3">
                  <p:embed/>
                  <p:pic>
                    <p:nvPicPr>
                      <p:cNvPr id="0" name="图片 1024"/>
                      <p:cNvPicPr/>
                      <p:nvPr/>
                    </p:nvPicPr>
                    <p:blipFill>
                      <a:blip r:embed="rId10"/>
                      <a:stretch>
                        <a:fillRect/>
                      </a:stretch>
                    </p:blipFill>
                    <p:spPr>
                      <a:xfrm>
                        <a:off x="1055370" y="4103053"/>
                        <a:ext cx="227389" cy="154305"/>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3480118" y="1475423"/>
          <a:ext cx="234950" cy="137160"/>
        </p:xfrm>
        <a:graphic>
          <a:graphicData uri="http://schemas.openxmlformats.org/presentationml/2006/ole">
            <mc:AlternateContent xmlns:mc="http://schemas.openxmlformats.org/markup-compatibility/2006">
              <mc:Choice xmlns:v="urn:schemas-microsoft-com:vml" Requires="v">
                <p:oleObj spid="_x0000_s14" name="" r:id="rId11" imgW="355600" imgH="203200" progId="Equation.KSEE3">
                  <p:embed/>
                </p:oleObj>
              </mc:Choice>
              <mc:Fallback>
                <p:oleObj name="" r:id="rId11" imgW="355600" imgH="203200" progId="Equation.KSEE3">
                  <p:embed/>
                  <p:pic>
                    <p:nvPicPr>
                      <p:cNvPr id="0" name="图片 1024"/>
                      <p:cNvPicPr/>
                      <p:nvPr/>
                    </p:nvPicPr>
                    <p:blipFill>
                      <a:blip r:embed="rId12"/>
                      <a:stretch>
                        <a:fillRect/>
                      </a:stretch>
                    </p:blipFill>
                    <p:spPr>
                      <a:xfrm>
                        <a:off x="3480118" y="1475423"/>
                        <a:ext cx="234950" cy="137160"/>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3480118" y="2353628"/>
          <a:ext cx="234950" cy="147320"/>
        </p:xfrm>
        <a:graphic>
          <a:graphicData uri="http://schemas.openxmlformats.org/presentationml/2006/ole">
            <mc:AlternateContent xmlns:mc="http://schemas.openxmlformats.org/markup-compatibility/2006">
              <mc:Choice xmlns:v="urn:schemas-microsoft-com:vml" Requires="v">
                <p:oleObj spid="_x0000_s16" name="" r:id="rId13" imgW="330200" imgH="203200" progId="Equation.KSEE3">
                  <p:embed/>
                </p:oleObj>
              </mc:Choice>
              <mc:Fallback>
                <p:oleObj name="" r:id="rId13" imgW="330200" imgH="203200" progId="Equation.KSEE3">
                  <p:embed/>
                  <p:pic>
                    <p:nvPicPr>
                      <p:cNvPr id="0" name="图片 1024"/>
                      <p:cNvPicPr/>
                      <p:nvPr/>
                    </p:nvPicPr>
                    <p:blipFill>
                      <a:blip r:embed="rId14"/>
                      <a:stretch>
                        <a:fillRect/>
                      </a:stretch>
                    </p:blipFill>
                    <p:spPr>
                      <a:xfrm>
                        <a:off x="3480118" y="2353628"/>
                        <a:ext cx="234950" cy="14732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3480118" y="3241993"/>
          <a:ext cx="234950" cy="137160"/>
        </p:xfrm>
        <a:graphic>
          <a:graphicData uri="http://schemas.openxmlformats.org/presentationml/2006/ole">
            <mc:AlternateContent xmlns:mc="http://schemas.openxmlformats.org/markup-compatibility/2006">
              <mc:Choice xmlns:v="urn:schemas-microsoft-com:vml" Requires="v">
                <p:oleObj spid="_x0000_s18" name="" r:id="rId15" imgW="355600" imgH="203200" progId="Equation.KSEE3">
                  <p:embed/>
                </p:oleObj>
              </mc:Choice>
              <mc:Fallback>
                <p:oleObj name="" r:id="rId15" imgW="355600" imgH="203200" progId="Equation.KSEE3">
                  <p:embed/>
                  <p:pic>
                    <p:nvPicPr>
                      <p:cNvPr id="0" name="图片 1024"/>
                      <p:cNvPicPr/>
                      <p:nvPr/>
                    </p:nvPicPr>
                    <p:blipFill>
                      <a:blip r:embed="rId16"/>
                      <a:stretch>
                        <a:fillRect/>
                      </a:stretch>
                    </p:blipFill>
                    <p:spPr>
                      <a:xfrm>
                        <a:off x="3480118" y="3241993"/>
                        <a:ext cx="234950" cy="137160"/>
                      </a:xfrm>
                      <a:prstGeom prst="rect">
                        <a:avLst/>
                      </a:prstGeom>
                    </p:spPr>
                  </p:pic>
                </p:oleObj>
              </mc:Fallback>
            </mc:AlternateContent>
          </a:graphicData>
        </a:graphic>
      </p:graphicFrame>
      <p:graphicFrame>
        <p:nvGraphicFramePr>
          <p:cNvPr id="19" name="对象 18">
            <a:hlinkClick r:id="" action="ppaction://ole?verb="/>
          </p:cNvPr>
          <p:cNvGraphicFramePr>
            <a:graphicFrameLocks noChangeAspect="1"/>
          </p:cNvGraphicFramePr>
          <p:nvPr/>
        </p:nvGraphicFramePr>
        <p:xfrm>
          <a:off x="3480118" y="4120198"/>
          <a:ext cx="234950" cy="137160"/>
        </p:xfrm>
        <a:graphic>
          <a:graphicData uri="http://schemas.openxmlformats.org/presentationml/2006/ole">
            <mc:AlternateContent xmlns:mc="http://schemas.openxmlformats.org/markup-compatibility/2006">
              <mc:Choice xmlns:v="urn:schemas-microsoft-com:vml" Requires="v">
                <p:oleObj spid="_x0000_s20" name="" r:id="rId17" imgW="355600" imgH="203200" progId="Equation.KSEE3">
                  <p:embed/>
                </p:oleObj>
              </mc:Choice>
              <mc:Fallback>
                <p:oleObj name="" r:id="rId17" imgW="355600" imgH="203200" progId="Equation.KSEE3">
                  <p:embed/>
                  <p:pic>
                    <p:nvPicPr>
                      <p:cNvPr id="0" name="图片 1024"/>
                      <p:cNvPicPr/>
                      <p:nvPr/>
                    </p:nvPicPr>
                    <p:blipFill>
                      <a:blip r:embed="rId18"/>
                      <a:stretch>
                        <a:fillRect/>
                      </a:stretch>
                    </p:blipFill>
                    <p:spPr>
                      <a:xfrm>
                        <a:off x="3480118" y="4120198"/>
                        <a:ext cx="234950" cy="137160"/>
                      </a:xfrm>
                      <a:prstGeom prst="rect">
                        <a:avLst/>
                      </a:prstGeom>
                    </p:spPr>
                  </p:pic>
                </p:oleObj>
              </mc:Fallback>
            </mc:AlternateContent>
          </a:graphicData>
        </a:graphic>
      </p:graphicFrame>
      <p:graphicFrame>
        <p:nvGraphicFramePr>
          <p:cNvPr id="21" name="对象 20">
            <a:hlinkClick r:id="" action="ppaction://ole?verb="/>
          </p:cNvPr>
          <p:cNvGraphicFramePr>
            <a:graphicFrameLocks noChangeAspect="1"/>
          </p:cNvGraphicFramePr>
          <p:nvPr/>
        </p:nvGraphicFramePr>
        <p:xfrm>
          <a:off x="2540636" y="4995546"/>
          <a:ext cx="1828165" cy="299085"/>
        </p:xfrm>
        <a:graphic>
          <a:graphicData uri="http://schemas.openxmlformats.org/presentationml/2006/ole">
            <mc:AlternateContent xmlns:mc="http://schemas.openxmlformats.org/markup-compatibility/2006">
              <mc:Choice xmlns:v="urn:schemas-microsoft-com:vml" Requires="v">
                <p:oleObj spid="_x0000_s22" name="" r:id="rId19" imgW="2768600" imgH="444500" progId="Equation.KSEE3">
                  <p:embed/>
                </p:oleObj>
              </mc:Choice>
              <mc:Fallback>
                <p:oleObj name="" r:id="rId19" imgW="2768600" imgH="444500" progId="Equation.KSEE3">
                  <p:embed/>
                  <p:pic>
                    <p:nvPicPr>
                      <p:cNvPr id="0" name="图片 1024"/>
                      <p:cNvPicPr/>
                      <p:nvPr/>
                    </p:nvPicPr>
                    <p:blipFill>
                      <a:blip r:embed="rId20"/>
                      <a:stretch>
                        <a:fillRect/>
                      </a:stretch>
                    </p:blipFill>
                    <p:spPr>
                      <a:xfrm>
                        <a:off x="2540636" y="4995546"/>
                        <a:ext cx="1828165" cy="299085"/>
                      </a:xfrm>
                      <a:prstGeom prst="rect">
                        <a:avLst/>
                      </a:prstGeom>
                    </p:spPr>
                  </p:pic>
                </p:oleObj>
              </mc:Fallback>
            </mc:AlternateContent>
          </a:graphicData>
        </a:graphic>
      </p:graphicFrame>
      <p:cxnSp>
        <p:nvCxnSpPr>
          <p:cNvPr id="23" name="直接箭头连接符 22"/>
          <p:cNvCxnSpPr/>
          <p:nvPr/>
        </p:nvCxnSpPr>
        <p:spPr>
          <a:xfrm flipV="1">
            <a:off x="1311275" y="1529080"/>
            <a:ext cx="1926590" cy="2540"/>
          </a:xfrm>
          <a:prstGeom prst="straightConnector1">
            <a:avLst/>
          </a:prstGeom>
          <a:ln w="6350">
            <a:solidFill>
              <a:schemeClr val="accent2"/>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aphicFrame>
        <p:nvGraphicFramePr>
          <p:cNvPr id="31" name="对象 30">
            <a:hlinkClick r:id="" action="ppaction://ole?verb="/>
          </p:cNvPr>
          <p:cNvGraphicFramePr>
            <a:graphicFrameLocks noChangeAspect="1"/>
          </p:cNvGraphicFramePr>
          <p:nvPr/>
        </p:nvGraphicFramePr>
        <p:xfrm>
          <a:off x="1620838" y="2960053"/>
          <a:ext cx="151130" cy="154940"/>
        </p:xfrm>
        <a:graphic>
          <a:graphicData uri="http://schemas.openxmlformats.org/presentationml/2006/ole">
            <mc:AlternateContent xmlns:mc="http://schemas.openxmlformats.org/markup-compatibility/2006">
              <mc:Choice xmlns:v="urn:schemas-microsoft-com:vml" Requires="v">
                <p:oleObj spid="_x0000_s32" name="" r:id="rId21" imgW="228600" imgH="228600" progId="Equation.KSEE3">
                  <p:embed/>
                </p:oleObj>
              </mc:Choice>
              <mc:Fallback>
                <p:oleObj name="" r:id="rId21" imgW="228600" imgH="228600" progId="Equation.KSEE3">
                  <p:embed/>
                  <p:pic>
                    <p:nvPicPr>
                      <p:cNvPr id="0" name="图片 1024"/>
                      <p:cNvPicPr/>
                      <p:nvPr/>
                    </p:nvPicPr>
                    <p:blipFill>
                      <a:blip r:embed="rId22"/>
                      <a:stretch>
                        <a:fillRect/>
                      </a:stretch>
                    </p:blipFill>
                    <p:spPr>
                      <a:xfrm>
                        <a:off x="1620838" y="2960053"/>
                        <a:ext cx="151130" cy="154940"/>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nvGraphicFramePr>
        <p:xfrm>
          <a:off x="1620838" y="3716338"/>
          <a:ext cx="151130" cy="154940"/>
        </p:xfrm>
        <a:graphic>
          <a:graphicData uri="http://schemas.openxmlformats.org/presentationml/2006/ole">
            <mc:AlternateContent xmlns:mc="http://schemas.openxmlformats.org/markup-compatibility/2006">
              <mc:Choice xmlns:v="urn:schemas-microsoft-com:vml" Requires="v">
                <p:oleObj spid="_x0000_s34" name="" r:id="rId23" imgW="228600" imgH="228600" progId="Equation.KSEE3">
                  <p:embed/>
                </p:oleObj>
              </mc:Choice>
              <mc:Fallback>
                <p:oleObj name="" r:id="rId23" imgW="228600" imgH="228600" progId="Equation.KSEE3">
                  <p:embed/>
                  <p:pic>
                    <p:nvPicPr>
                      <p:cNvPr id="0" name="图片 1024"/>
                      <p:cNvPicPr/>
                      <p:nvPr/>
                    </p:nvPicPr>
                    <p:blipFill>
                      <a:blip r:embed="rId22"/>
                      <a:stretch>
                        <a:fillRect/>
                      </a:stretch>
                    </p:blipFill>
                    <p:spPr>
                      <a:xfrm>
                        <a:off x="1620838" y="3716338"/>
                        <a:ext cx="151130" cy="154940"/>
                      </a:xfrm>
                      <a:prstGeom prst="rect">
                        <a:avLst/>
                      </a:prstGeom>
                    </p:spPr>
                  </p:pic>
                </p:oleObj>
              </mc:Fallback>
            </mc:AlternateContent>
          </a:graphicData>
        </a:graphic>
      </p:graphicFrame>
      <p:graphicFrame>
        <p:nvGraphicFramePr>
          <p:cNvPr id="35" name="对象 34">
            <a:hlinkClick r:id="" action="ppaction://ole?verb="/>
          </p:cNvPr>
          <p:cNvGraphicFramePr>
            <a:graphicFrameLocks noChangeAspect="1"/>
          </p:cNvGraphicFramePr>
          <p:nvPr/>
        </p:nvGraphicFramePr>
        <p:xfrm>
          <a:off x="1620838" y="2205673"/>
          <a:ext cx="151130" cy="154940"/>
        </p:xfrm>
        <a:graphic>
          <a:graphicData uri="http://schemas.openxmlformats.org/presentationml/2006/ole">
            <mc:AlternateContent xmlns:mc="http://schemas.openxmlformats.org/markup-compatibility/2006">
              <mc:Choice xmlns:v="urn:schemas-microsoft-com:vml" Requires="v">
                <p:oleObj spid="_x0000_s36" name="" r:id="rId24" imgW="228600" imgH="228600" progId="Equation.KSEE3">
                  <p:embed/>
                </p:oleObj>
              </mc:Choice>
              <mc:Fallback>
                <p:oleObj name="" r:id="rId24" imgW="228600" imgH="228600" progId="Equation.KSEE3">
                  <p:embed/>
                  <p:pic>
                    <p:nvPicPr>
                      <p:cNvPr id="0" name="图片 1024"/>
                      <p:cNvPicPr/>
                      <p:nvPr/>
                    </p:nvPicPr>
                    <p:blipFill>
                      <a:blip r:embed="rId22"/>
                      <a:stretch>
                        <a:fillRect/>
                      </a:stretch>
                    </p:blipFill>
                    <p:spPr>
                      <a:xfrm>
                        <a:off x="1620838" y="2205673"/>
                        <a:ext cx="151130" cy="154940"/>
                      </a:xfrm>
                      <a:prstGeom prst="rect">
                        <a:avLst/>
                      </a:prstGeom>
                    </p:spPr>
                  </p:pic>
                </p:oleObj>
              </mc:Fallback>
            </mc:AlternateContent>
          </a:graphicData>
        </a:graphic>
      </p:graphicFrame>
      <p:graphicFrame>
        <p:nvGraphicFramePr>
          <p:cNvPr id="37" name="对象 36">
            <a:hlinkClick r:id="" action="ppaction://ole?verb="/>
          </p:cNvPr>
          <p:cNvGraphicFramePr>
            <a:graphicFrameLocks noChangeAspect="1"/>
          </p:cNvGraphicFramePr>
          <p:nvPr/>
        </p:nvGraphicFramePr>
        <p:xfrm>
          <a:off x="1620838" y="1376998"/>
          <a:ext cx="151130" cy="154940"/>
        </p:xfrm>
        <a:graphic>
          <a:graphicData uri="http://schemas.openxmlformats.org/presentationml/2006/ole">
            <mc:AlternateContent xmlns:mc="http://schemas.openxmlformats.org/markup-compatibility/2006">
              <mc:Choice xmlns:v="urn:schemas-microsoft-com:vml" Requires="v">
                <p:oleObj spid="_x0000_s38" name="" r:id="rId25" imgW="228600" imgH="228600" progId="Equation.KSEE3">
                  <p:embed/>
                </p:oleObj>
              </mc:Choice>
              <mc:Fallback>
                <p:oleObj name="" r:id="rId25" imgW="228600" imgH="228600" progId="Equation.KSEE3">
                  <p:embed/>
                  <p:pic>
                    <p:nvPicPr>
                      <p:cNvPr id="0" name="图片 1024"/>
                      <p:cNvPicPr/>
                      <p:nvPr/>
                    </p:nvPicPr>
                    <p:blipFill>
                      <a:blip r:embed="rId22"/>
                      <a:stretch>
                        <a:fillRect/>
                      </a:stretch>
                    </p:blipFill>
                    <p:spPr>
                      <a:xfrm>
                        <a:off x="1620838" y="1376998"/>
                        <a:ext cx="151130" cy="154940"/>
                      </a:xfrm>
                      <a:prstGeom prst="rect">
                        <a:avLst/>
                      </a:prstGeom>
                    </p:spPr>
                  </p:pic>
                </p:oleObj>
              </mc:Fallback>
            </mc:AlternateContent>
          </a:graphicData>
        </a:graphic>
      </p:graphicFrame>
      <p:grpSp>
        <p:nvGrpSpPr>
          <p:cNvPr id="42" name="组合 41"/>
          <p:cNvGrpSpPr/>
          <p:nvPr/>
        </p:nvGrpSpPr>
        <p:grpSpPr>
          <a:xfrm>
            <a:off x="3191510" y="1348105"/>
            <a:ext cx="311785" cy="234950"/>
            <a:chOff x="4997" y="1578"/>
            <a:chExt cx="491" cy="370"/>
          </a:xfrm>
        </p:grpSpPr>
        <p:grpSp>
          <p:nvGrpSpPr>
            <p:cNvPr id="30" name="组合 29"/>
            <p:cNvGrpSpPr/>
            <p:nvPr/>
          </p:nvGrpSpPr>
          <p:grpSpPr>
            <a:xfrm rot="0">
              <a:off x="4997" y="1578"/>
              <a:ext cx="317" cy="370"/>
              <a:chOff x="8343" y="6050"/>
              <a:chExt cx="317" cy="370"/>
            </a:xfrm>
          </p:grpSpPr>
          <p:sp>
            <p:nvSpPr>
              <p:cNvPr id="27" name="椭圆 26"/>
              <p:cNvSpPr/>
              <p:nvPr/>
            </p:nvSpPr>
            <p:spPr>
              <a:xfrm>
                <a:off x="8474" y="6246"/>
                <a:ext cx="186" cy="174"/>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8" name="文本框 27"/>
              <p:cNvSpPr txBox="1"/>
              <p:nvPr/>
            </p:nvSpPr>
            <p:spPr>
              <a:xfrm>
                <a:off x="8343" y="6050"/>
                <a:ext cx="306" cy="350"/>
              </a:xfrm>
              <a:prstGeom prst="rect">
                <a:avLst/>
              </a:prstGeom>
              <a:noFill/>
            </p:spPr>
            <p:txBody>
              <a:bodyPr wrap="square" rtlCol="0">
                <a:noAutofit/>
              </a:bodyPr>
              <a:p>
                <a:r>
                  <a:rPr lang="en-US" altLang="zh-CN" sz="1600"/>
                  <a:t>+</a:t>
                </a:r>
                <a:endParaRPr lang="en-US" altLang="zh-CN" sz="1600"/>
              </a:p>
            </p:txBody>
          </p:sp>
        </p:grpSp>
        <p:cxnSp>
          <p:nvCxnSpPr>
            <p:cNvPr id="41" name="直接箭头连接符 40"/>
            <p:cNvCxnSpPr/>
            <p:nvPr/>
          </p:nvCxnSpPr>
          <p:spPr>
            <a:xfrm flipV="1">
              <a:off x="5318" y="1859"/>
              <a:ext cx="170" cy="0"/>
            </a:xfrm>
            <a:prstGeom prst="straightConnector1">
              <a:avLst/>
            </a:prstGeom>
            <a:ln w="6350">
              <a:solidFill>
                <a:schemeClr val="tx1"/>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cxnSp>
        <p:nvCxnSpPr>
          <p:cNvPr id="44" name="直接箭头连接符 43"/>
          <p:cNvCxnSpPr>
            <a:endCxn id="28" idx="2"/>
          </p:cNvCxnSpPr>
          <p:nvPr/>
        </p:nvCxnSpPr>
        <p:spPr>
          <a:xfrm flipV="1">
            <a:off x="1289685" y="1570355"/>
            <a:ext cx="1998980" cy="832485"/>
          </a:xfrm>
          <a:prstGeom prst="straightConnector1">
            <a:avLst/>
          </a:prstGeom>
          <a:ln w="6350">
            <a:solidFill>
              <a:schemeClr val="accent2"/>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45" name="直接箭头连接符 44"/>
          <p:cNvCxnSpPr>
            <a:endCxn id="28" idx="2"/>
          </p:cNvCxnSpPr>
          <p:nvPr/>
        </p:nvCxnSpPr>
        <p:spPr>
          <a:xfrm flipV="1">
            <a:off x="1300480" y="1570355"/>
            <a:ext cx="1988185" cy="1730375"/>
          </a:xfrm>
          <a:prstGeom prst="straightConnector1">
            <a:avLst/>
          </a:prstGeom>
          <a:ln w="6350">
            <a:solidFill>
              <a:schemeClr val="accent2"/>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46" name="直接箭头连接符 45"/>
          <p:cNvCxnSpPr>
            <a:endCxn id="28" idx="2"/>
          </p:cNvCxnSpPr>
          <p:nvPr/>
        </p:nvCxnSpPr>
        <p:spPr>
          <a:xfrm flipV="1">
            <a:off x="1294765" y="1570355"/>
            <a:ext cx="1993900" cy="2630805"/>
          </a:xfrm>
          <a:prstGeom prst="straightConnector1">
            <a:avLst/>
          </a:prstGeom>
          <a:ln w="6350">
            <a:solidFill>
              <a:schemeClr val="accent2"/>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nvGrpSpPr>
          <p:cNvPr id="47" name="组合 46"/>
          <p:cNvGrpSpPr/>
          <p:nvPr/>
        </p:nvGrpSpPr>
        <p:grpSpPr>
          <a:xfrm>
            <a:off x="3196590" y="2236470"/>
            <a:ext cx="311785" cy="234950"/>
            <a:chOff x="4997" y="1578"/>
            <a:chExt cx="491" cy="370"/>
          </a:xfrm>
        </p:grpSpPr>
        <p:grpSp>
          <p:nvGrpSpPr>
            <p:cNvPr id="48" name="组合 47"/>
            <p:cNvGrpSpPr/>
            <p:nvPr/>
          </p:nvGrpSpPr>
          <p:grpSpPr>
            <a:xfrm rot="0">
              <a:off x="4997" y="1578"/>
              <a:ext cx="317" cy="370"/>
              <a:chOff x="8343" y="6050"/>
              <a:chExt cx="317" cy="370"/>
            </a:xfrm>
          </p:grpSpPr>
          <p:sp>
            <p:nvSpPr>
              <p:cNvPr id="49" name="椭圆 48"/>
              <p:cNvSpPr/>
              <p:nvPr/>
            </p:nvSpPr>
            <p:spPr>
              <a:xfrm>
                <a:off x="8474" y="6246"/>
                <a:ext cx="186" cy="174"/>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0" name="文本框 49"/>
              <p:cNvSpPr txBox="1"/>
              <p:nvPr/>
            </p:nvSpPr>
            <p:spPr>
              <a:xfrm>
                <a:off x="8343" y="6050"/>
                <a:ext cx="306" cy="350"/>
              </a:xfrm>
              <a:prstGeom prst="rect">
                <a:avLst/>
              </a:prstGeom>
              <a:noFill/>
            </p:spPr>
            <p:txBody>
              <a:bodyPr wrap="square" rtlCol="0">
                <a:noAutofit/>
              </a:bodyPr>
              <a:p>
                <a:r>
                  <a:rPr lang="en-US" altLang="zh-CN" sz="1600"/>
                  <a:t>+</a:t>
                </a:r>
                <a:endParaRPr lang="en-US" altLang="zh-CN" sz="1600"/>
              </a:p>
            </p:txBody>
          </p:sp>
        </p:grpSp>
        <p:cxnSp>
          <p:nvCxnSpPr>
            <p:cNvPr id="51" name="直接箭头连接符 50"/>
            <p:cNvCxnSpPr/>
            <p:nvPr/>
          </p:nvCxnSpPr>
          <p:spPr>
            <a:xfrm flipV="1">
              <a:off x="5318" y="1859"/>
              <a:ext cx="170" cy="0"/>
            </a:xfrm>
            <a:prstGeom prst="straightConnector1">
              <a:avLst/>
            </a:prstGeom>
            <a:ln w="6350">
              <a:solidFill>
                <a:schemeClr val="tx1"/>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3191510" y="3109595"/>
            <a:ext cx="311785" cy="234950"/>
            <a:chOff x="4997" y="1578"/>
            <a:chExt cx="491" cy="370"/>
          </a:xfrm>
        </p:grpSpPr>
        <p:grpSp>
          <p:nvGrpSpPr>
            <p:cNvPr id="53" name="组合 52"/>
            <p:cNvGrpSpPr/>
            <p:nvPr/>
          </p:nvGrpSpPr>
          <p:grpSpPr>
            <a:xfrm rot="0">
              <a:off x="4997" y="1578"/>
              <a:ext cx="317" cy="370"/>
              <a:chOff x="8343" y="6050"/>
              <a:chExt cx="317" cy="370"/>
            </a:xfrm>
          </p:grpSpPr>
          <p:sp>
            <p:nvSpPr>
              <p:cNvPr id="54" name="椭圆 53"/>
              <p:cNvSpPr/>
              <p:nvPr/>
            </p:nvSpPr>
            <p:spPr>
              <a:xfrm>
                <a:off x="8474" y="6246"/>
                <a:ext cx="186" cy="174"/>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5" name="文本框 54"/>
              <p:cNvSpPr txBox="1"/>
              <p:nvPr/>
            </p:nvSpPr>
            <p:spPr>
              <a:xfrm>
                <a:off x="8343" y="6050"/>
                <a:ext cx="306" cy="350"/>
              </a:xfrm>
              <a:prstGeom prst="rect">
                <a:avLst/>
              </a:prstGeom>
              <a:noFill/>
            </p:spPr>
            <p:txBody>
              <a:bodyPr wrap="square" rtlCol="0">
                <a:noAutofit/>
              </a:bodyPr>
              <a:p>
                <a:r>
                  <a:rPr lang="en-US" altLang="zh-CN" sz="1600"/>
                  <a:t>+</a:t>
                </a:r>
                <a:endParaRPr lang="en-US" altLang="zh-CN" sz="1600"/>
              </a:p>
            </p:txBody>
          </p:sp>
        </p:grpSp>
        <p:cxnSp>
          <p:nvCxnSpPr>
            <p:cNvPr id="56" name="直接箭头连接符 55"/>
            <p:cNvCxnSpPr/>
            <p:nvPr/>
          </p:nvCxnSpPr>
          <p:spPr>
            <a:xfrm flipV="1">
              <a:off x="5318" y="1859"/>
              <a:ext cx="170" cy="0"/>
            </a:xfrm>
            <a:prstGeom prst="straightConnector1">
              <a:avLst/>
            </a:prstGeom>
            <a:ln w="6350">
              <a:solidFill>
                <a:schemeClr val="tx1"/>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grpSp>
        <p:nvGrpSpPr>
          <p:cNvPr id="57" name="组合 56"/>
          <p:cNvGrpSpPr/>
          <p:nvPr/>
        </p:nvGrpSpPr>
        <p:grpSpPr>
          <a:xfrm>
            <a:off x="3171190" y="3996055"/>
            <a:ext cx="311785" cy="234950"/>
            <a:chOff x="4997" y="1578"/>
            <a:chExt cx="491" cy="370"/>
          </a:xfrm>
        </p:grpSpPr>
        <p:grpSp>
          <p:nvGrpSpPr>
            <p:cNvPr id="58" name="组合 57"/>
            <p:cNvGrpSpPr/>
            <p:nvPr/>
          </p:nvGrpSpPr>
          <p:grpSpPr>
            <a:xfrm rot="0">
              <a:off x="4997" y="1578"/>
              <a:ext cx="317" cy="370"/>
              <a:chOff x="8343" y="6050"/>
              <a:chExt cx="317" cy="370"/>
            </a:xfrm>
          </p:grpSpPr>
          <p:sp>
            <p:nvSpPr>
              <p:cNvPr id="59" name="椭圆 58"/>
              <p:cNvSpPr/>
              <p:nvPr/>
            </p:nvSpPr>
            <p:spPr>
              <a:xfrm>
                <a:off x="8474" y="6246"/>
                <a:ext cx="186" cy="174"/>
              </a:xfrm>
              <a:prstGeom prst="ellipse">
                <a:avLst/>
              </a:prstGeom>
              <a:ln w="6350">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0" name="文本框 59"/>
              <p:cNvSpPr txBox="1"/>
              <p:nvPr/>
            </p:nvSpPr>
            <p:spPr>
              <a:xfrm>
                <a:off x="8343" y="6050"/>
                <a:ext cx="306" cy="350"/>
              </a:xfrm>
              <a:prstGeom prst="rect">
                <a:avLst/>
              </a:prstGeom>
              <a:noFill/>
            </p:spPr>
            <p:txBody>
              <a:bodyPr wrap="square" rtlCol="0">
                <a:noAutofit/>
              </a:bodyPr>
              <a:p>
                <a:r>
                  <a:rPr lang="en-US" altLang="zh-CN" sz="1600"/>
                  <a:t>+</a:t>
                </a:r>
                <a:endParaRPr lang="en-US" altLang="zh-CN" sz="1600"/>
              </a:p>
            </p:txBody>
          </p:sp>
        </p:grpSp>
        <p:cxnSp>
          <p:nvCxnSpPr>
            <p:cNvPr id="61" name="直接箭头连接符 60"/>
            <p:cNvCxnSpPr/>
            <p:nvPr/>
          </p:nvCxnSpPr>
          <p:spPr>
            <a:xfrm flipV="1">
              <a:off x="5318" y="1859"/>
              <a:ext cx="170" cy="0"/>
            </a:xfrm>
            <a:prstGeom prst="straightConnector1">
              <a:avLst/>
            </a:prstGeom>
            <a:ln w="6350">
              <a:solidFill>
                <a:schemeClr val="tx1"/>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grpSp>
      <p:cxnSp>
        <p:nvCxnSpPr>
          <p:cNvPr id="65" name="直接箭头连接符 64"/>
          <p:cNvCxnSpPr/>
          <p:nvPr/>
        </p:nvCxnSpPr>
        <p:spPr>
          <a:xfrm>
            <a:off x="1311275" y="1529715"/>
            <a:ext cx="2000250" cy="814070"/>
          </a:xfrm>
          <a:prstGeom prst="straightConnector1">
            <a:avLst/>
          </a:prstGeom>
          <a:ln w="6350">
            <a:solidFill>
              <a:schemeClr val="accent4">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66" name="直接箭头连接符 65"/>
          <p:cNvCxnSpPr/>
          <p:nvPr/>
        </p:nvCxnSpPr>
        <p:spPr>
          <a:xfrm flipV="1">
            <a:off x="1294765" y="2403475"/>
            <a:ext cx="1940560" cy="1905"/>
          </a:xfrm>
          <a:prstGeom prst="straightConnector1">
            <a:avLst/>
          </a:prstGeom>
          <a:ln w="6350">
            <a:solidFill>
              <a:schemeClr val="accent4">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67" name="直接箭头连接符 66"/>
          <p:cNvCxnSpPr>
            <a:endCxn id="50" idx="2"/>
          </p:cNvCxnSpPr>
          <p:nvPr/>
        </p:nvCxnSpPr>
        <p:spPr>
          <a:xfrm flipV="1">
            <a:off x="1300480" y="2458720"/>
            <a:ext cx="1993265" cy="844550"/>
          </a:xfrm>
          <a:prstGeom prst="straightConnector1">
            <a:avLst/>
          </a:prstGeom>
          <a:ln w="6350">
            <a:solidFill>
              <a:schemeClr val="accent4">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68" name="直接箭头连接符 67"/>
          <p:cNvCxnSpPr>
            <a:endCxn id="50" idx="2"/>
          </p:cNvCxnSpPr>
          <p:nvPr/>
        </p:nvCxnSpPr>
        <p:spPr>
          <a:xfrm flipV="1">
            <a:off x="1299845" y="2458720"/>
            <a:ext cx="1993900" cy="1740535"/>
          </a:xfrm>
          <a:prstGeom prst="straightConnector1">
            <a:avLst/>
          </a:prstGeom>
          <a:ln w="6350">
            <a:solidFill>
              <a:schemeClr val="accent4">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a:off x="1292860" y="2403475"/>
            <a:ext cx="1991995" cy="832485"/>
          </a:xfrm>
          <a:prstGeom prst="straightConnector1">
            <a:avLst/>
          </a:prstGeom>
          <a:ln w="6350">
            <a:solidFill>
              <a:schemeClr val="accent1">
                <a:lumMod val="75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0" name="直接箭头连接符 69"/>
          <p:cNvCxnSpPr/>
          <p:nvPr/>
        </p:nvCxnSpPr>
        <p:spPr>
          <a:xfrm>
            <a:off x="1316990" y="1532255"/>
            <a:ext cx="1975485" cy="1671320"/>
          </a:xfrm>
          <a:prstGeom prst="straightConnector1">
            <a:avLst/>
          </a:prstGeom>
          <a:ln w="6350">
            <a:solidFill>
              <a:schemeClr val="accent1">
                <a:lumMod val="75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1" name="直接箭头连接符 70"/>
          <p:cNvCxnSpPr/>
          <p:nvPr/>
        </p:nvCxnSpPr>
        <p:spPr>
          <a:xfrm flipV="1">
            <a:off x="1308735" y="3300730"/>
            <a:ext cx="1926590" cy="2540"/>
          </a:xfrm>
          <a:prstGeom prst="straightConnector1">
            <a:avLst/>
          </a:prstGeom>
          <a:ln w="6350">
            <a:solidFill>
              <a:schemeClr val="accent1">
                <a:lumMod val="75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2" name="直接箭头连接符 71"/>
          <p:cNvCxnSpPr/>
          <p:nvPr/>
        </p:nvCxnSpPr>
        <p:spPr>
          <a:xfrm flipV="1">
            <a:off x="1299845" y="3329305"/>
            <a:ext cx="1988820" cy="871855"/>
          </a:xfrm>
          <a:prstGeom prst="straightConnector1">
            <a:avLst/>
          </a:prstGeom>
          <a:ln w="6350">
            <a:solidFill>
              <a:schemeClr val="accent1">
                <a:lumMod val="75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3" name="直接箭头连接符 72"/>
          <p:cNvCxnSpPr/>
          <p:nvPr/>
        </p:nvCxnSpPr>
        <p:spPr>
          <a:xfrm>
            <a:off x="1312545" y="1530350"/>
            <a:ext cx="1959610" cy="2555240"/>
          </a:xfrm>
          <a:prstGeom prst="straightConnector1">
            <a:avLst/>
          </a:prstGeom>
          <a:ln w="6350">
            <a:solidFill>
              <a:schemeClr val="accent6">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nvCxnSpPr>
        <p:spPr>
          <a:xfrm>
            <a:off x="1297305" y="2406015"/>
            <a:ext cx="1951990" cy="1698625"/>
          </a:xfrm>
          <a:prstGeom prst="straightConnector1">
            <a:avLst/>
          </a:prstGeom>
          <a:ln w="6350">
            <a:solidFill>
              <a:schemeClr val="accent6">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5" name="直接箭头连接符 74"/>
          <p:cNvCxnSpPr/>
          <p:nvPr/>
        </p:nvCxnSpPr>
        <p:spPr>
          <a:xfrm>
            <a:off x="1297305" y="3303270"/>
            <a:ext cx="1932940" cy="847725"/>
          </a:xfrm>
          <a:prstGeom prst="straightConnector1">
            <a:avLst/>
          </a:prstGeom>
          <a:ln w="6350">
            <a:solidFill>
              <a:schemeClr val="accent6">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cxnSp>
        <p:nvCxnSpPr>
          <p:cNvPr id="76" name="直接箭头连接符 75"/>
          <p:cNvCxnSpPr/>
          <p:nvPr/>
        </p:nvCxnSpPr>
        <p:spPr>
          <a:xfrm flipV="1">
            <a:off x="1297305" y="4196715"/>
            <a:ext cx="1926590" cy="2540"/>
          </a:xfrm>
          <a:prstGeom prst="straightConnector1">
            <a:avLst/>
          </a:prstGeom>
          <a:ln w="6350">
            <a:solidFill>
              <a:schemeClr val="accent6">
                <a:lumMod val="50000"/>
              </a:schemeClr>
            </a:solidFill>
            <a:headEnd type="none" w="med" len="med"/>
            <a:tailEnd type="triangle" w="sm" len="sm"/>
          </a:ln>
        </p:spPr>
        <p:style>
          <a:lnRef idx="2">
            <a:schemeClr val="accent1"/>
          </a:lnRef>
          <a:fillRef idx="0">
            <a:srgbClr val="FFFFFF"/>
          </a:fillRef>
          <a:effectRef idx="0">
            <a:srgbClr val="FFFFFF"/>
          </a:effectRef>
          <a:fontRef idx="minor">
            <a:schemeClr val="tx1"/>
          </a:fontRef>
        </p:style>
      </p:cxnSp>
      <p:pic>
        <p:nvPicPr>
          <p:cNvPr id="291" name="图片 290"/>
          <p:cNvPicPr>
            <a:picLocks noChangeAspect="1"/>
          </p:cNvPicPr>
          <p:nvPr/>
        </p:nvPicPr>
        <p:blipFill>
          <a:blip r:embed="rId1"/>
          <a:stretch>
            <a:fillRect/>
          </a:stretch>
        </p:blipFill>
        <p:spPr>
          <a:xfrm>
            <a:off x="7288530" y="3716655"/>
            <a:ext cx="746125" cy="647700"/>
          </a:xfrm>
          <a:prstGeom prst="rect">
            <a:avLst/>
          </a:prstGeom>
        </p:spPr>
      </p:pic>
      <p:cxnSp>
        <p:nvCxnSpPr>
          <p:cNvPr id="306" name="直接箭头连接符 305"/>
          <p:cNvCxnSpPr/>
          <p:nvPr/>
        </p:nvCxnSpPr>
        <p:spPr>
          <a:xfrm flipV="1">
            <a:off x="6205220" y="4366260"/>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07" name="直接箭头连接符 306"/>
          <p:cNvCxnSpPr/>
          <p:nvPr/>
        </p:nvCxnSpPr>
        <p:spPr>
          <a:xfrm flipV="1">
            <a:off x="7677150" y="350663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10" name="对象 309">
            <a:hlinkClick r:id="" action="ppaction://ole?verb="/>
          </p:cNvPr>
          <p:cNvGraphicFramePr>
            <a:graphicFrameLocks noChangeAspect="1"/>
          </p:cNvGraphicFramePr>
          <p:nvPr/>
        </p:nvGraphicFramePr>
        <p:xfrm>
          <a:off x="8957628" y="4383088"/>
          <a:ext cx="154940" cy="217805"/>
        </p:xfrm>
        <a:graphic>
          <a:graphicData uri="http://schemas.openxmlformats.org/presentationml/2006/ole">
            <mc:AlternateContent xmlns:mc="http://schemas.openxmlformats.org/markup-compatibility/2006">
              <mc:Choice xmlns:v="urn:schemas-microsoft-com:vml" Requires="v">
                <p:oleObj spid="_x0000_s311" name="" r:id="rId26" imgW="127000" imgH="177165" progId="Equation.KSEE3">
                  <p:embed/>
                </p:oleObj>
              </mc:Choice>
              <mc:Fallback>
                <p:oleObj name="" r:id="rId26" imgW="127000" imgH="177165" progId="Equation.KSEE3">
                  <p:embed/>
                  <p:pic>
                    <p:nvPicPr>
                      <p:cNvPr id="0" name="图片 1024"/>
                      <p:cNvPicPr/>
                      <p:nvPr/>
                    </p:nvPicPr>
                    <p:blipFill>
                      <a:blip r:embed="rId27"/>
                      <a:stretch>
                        <a:fillRect/>
                      </a:stretch>
                    </p:blipFill>
                    <p:spPr>
                      <a:xfrm>
                        <a:off x="8957628" y="4383088"/>
                        <a:ext cx="154940" cy="217805"/>
                      </a:xfrm>
                      <a:prstGeom prst="rect">
                        <a:avLst/>
                      </a:prstGeom>
                    </p:spPr>
                  </p:pic>
                </p:oleObj>
              </mc:Fallback>
            </mc:AlternateContent>
          </a:graphicData>
        </a:graphic>
      </p:graphicFrame>
      <p:pic>
        <p:nvPicPr>
          <p:cNvPr id="3" name="图片 2"/>
          <p:cNvPicPr>
            <a:picLocks noChangeAspect="1"/>
          </p:cNvPicPr>
          <p:nvPr/>
        </p:nvPicPr>
        <p:blipFill>
          <a:blip r:embed="rId1"/>
          <a:stretch>
            <a:fillRect/>
          </a:stretch>
        </p:blipFill>
        <p:spPr>
          <a:xfrm>
            <a:off x="8143240" y="3714115"/>
            <a:ext cx="746125" cy="647700"/>
          </a:xfrm>
          <a:prstGeom prst="rect">
            <a:avLst/>
          </a:prstGeom>
        </p:spPr>
      </p:pic>
      <p:cxnSp>
        <p:nvCxnSpPr>
          <p:cNvPr id="26" name="直接箭头连接符 25"/>
          <p:cNvCxnSpPr/>
          <p:nvPr/>
        </p:nvCxnSpPr>
        <p:spPr>
          <a:xfrm flipV="1">
            <a:off x="6233160" y="5756910"/>
            <a:ext cx="288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V="1">
            <a:off x="7677150" y="4924585"/>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39" name="对象 38">
            <a:hlinkClick r:id="" action="ppaction://ole?verb="/>
          </p:cNvPr>
          <p:cNvGraphicFramePr>
            <a:graphicFrameLocks noChangeAspect="1"/>
          </p:cNvGraphicFramePr>
          <p:nvPr/>
        </p:nvGraphicFramePr>
        <p:xfrm>
          <a:off x="9027478" y="5773738"/>
          <a:ext cx="154940" cy="217805"/>
        </p:xfrm>
        <a:graphic>
          <a:graphicData uri="http://schemas.openxmlformats.org/presentationml/2006/ole">
            <mc:AlternateContent xmlns:mc="http://schemas.openxmlformats.org/markup-compatibility/2006">
              <mc:Choice xmlns:v="urn:schemas-microsoft-com:vml" Requires="v">
                <p:oleObj spid="_x0000_s40" name="" r:id="rId28" imgW="127000" imgH="177165" progId="Equation.KSEE3">
                  <p:embed/>
                </p:oleObj>
              </mc:Choice>
              <mc:Fallback>
                <p:oleObj name="" r:id="rId28" imgW="127000" imgH="177165" progId="Equation.KSEE3">
                  <p:embed/>
                  <p:pic>
                    <p:nvPicPr>
                      <p:cNvPr id="0" name="图片 1024"/>
                      <p:cNvPicPr/>
                      <p:nvPr/>
                    </p:nvPicPr>
                    <p:blipFill>
                      <a:blip r:embed="rId27"/>
                      <a:stretch>
                        <a:fillRect/>
                      </a:stretch>
                    </p:blipFill>
                    <p:spPr>
                      <a:xfrm>
                        <a:off x="9027478" y="5773738"/>
                        <a:ext cx="154940" cy="217805"/>
                      </a:xfrm>
                      <a:prstGeom prst="rect">
                        <a:avLst/>
                      </a:prstGeom>
                    </p:spPr>
                  </p:pic>
                </p:oleObj>
              </mc:Fallback>
            </mc:AlternateContent>
          </a:graphicData>
        </a:graphic>
      </p:graphicFrame>
      <p:pic>
        <p:nvPicPr>
          <p:cNvPr id="78" name="图片 77"/>
          <p:cNvPicPr>
            <a:picLocks noChangeAspect="1"/>
          </p:cNvPicPr>
          <p:nvPr/>
        </p:nvPicPr>
        <p:blipFill>
          <a:blip r:embed="rId1"/>
          <a:stretch>
            <a:fillRect/>
          </a:stretch>
        </p:blipFill>
        <p:spPr>
          <a:xfrm>
            <a:off x="10024110" y="2449195"/>
            <a:ext cx="746125" cy="647700"/>
          </a:xfrm>
          <a:prstGeom prst="rect">
            <a:avLst/>
          </a:prstGeom>
        </p:spPr>
      </p:pic>
      <p:cxnSp>
        <p:nvCxnSpPr>
          <p:cNvPr id="79" name="直接箭头连接符 78"/>
          <p:cNvCxnSpPr/>
          <p:nvPr/>
        </p:nvCxnSpPr>
        <p:spPr>
          <a:xfrm flipV="1">
            <a:off x="9655175" y="3096895"/>
            <a:ext cx="14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V="1">
            <a:off x="9982200" y="228108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81" name="对象 80">
            <a:hlinkClick r:id="" action="ppaction://ole?verb="/>
          </p:cNvPr>
          <p:cNvGraphicFramePr>
            <a:graphicFrameLocks noChangeAspect="1"/>
          </p:cNvGraphicFramePr>
          <p:nvPr/>
        </p:nvGraphicFramePr>
        <p:xfrm>
          <a:off x="11046143" y="3104198"/>
          <a:ext cx="154940" cy="217805"/>
        </p:xfrm>
        <a:graphic>
          <a:graphicData uri="http://schemas.openxmlformats.org/presentationml/2006/ole">
            <mc:AlternateContent xmlns:mc="http://schemas.openxmlformats.org/markup-compatibility/2006">
              <mc:Choice xmlns:v="urn:schemas-microsoft-com:vml" Requires="v">
                <p:oleObj spid="_x0000_s82" name="" r:id="rId29" imgW="127000" imgH="177165" progId="Equation.KSEE3">
                  <p:embed/>
                </p:oleObj>
              </mc:Choice>
              <mc:Fallback>
                <p:oleObj name="" r:id="rId29" imgW="127000" imgH="177165" progId="Equation.KSEE3">
                  <p:embed/>
                  <p:pic>
                    <p:nvPicPr>
                      <p:cNvPr id="0" name="图片 1024"/>
                      <p:cNvPicPr/>
                      <p:nvPr/>
                    </p:nvPicPr>
                    <p:blipFill>
                      <a:blip r:embed="rId27"/>
                      <a:stretch>
                        <a:fillRect/>
                      </a:stretch>
                    </p:blipFill>
                    <p:spPr>
                      <a:xfrm>
                        <a:off x="11046143" y="3104198"/>
                        <a:ext cx="154940" cy="217805"/>
                      </a:xfrm>
                      <a:prstGeom prst="rect">
                        <a:avLst/>
                      </a:prstGeom>
                    </p:spPr>
                  </p:pic>
                </p:oleObj>
              </mc:Fallback>
            </mc:AlternateContent>
          </a:graphicData>
        </a:graphic>
      </p:graphicFrame>
      <p:sp>
        <p:nvSpPr>
          <p:cNvPr id="94" name="文本框 93"/>
          <p:cNvSpPr txBox="1"/>
          <p:nvPr/>
        </p:nvSpPr>
        <p:spPr>
          <a:xfrm>
            <a:off x="8387080" y="4361815"/>
            <a:ext cx="480060" cy="245110"/>
          </a:xfrm>
          <a:prstGeom prst="rect">
            <a:avLst/>
          </a:prstGeom>
          <a:noFill/>
        </p:spPr>
        <p:txBody>
          <a:bodyPr wrap="square" rtlCol="0">
            <a:spAutoFit/>
          </a:bodyPr>
          <a:p>
            <a:r>
              <a:rPr lang="en-US" altLang="zh-CN" sz="1000"/>
              <a:t>N-1</a:t>
            </a:r>
            <a:endParaRPr lang="en-US" altLang="zh-CN" sz="1000"/>
          </a:p>
        </p:txBody>
      </p:sp>
      <p:sp>
        <p:nvSpPr>
          <p:cNvPr id="95" name="文本框 94"/>
          <p:cNvSpPr txBox="1"/>
          <p:nvPr/>
        </p:nvSpPr>
        <p:spPr>
          <a:xfrm>
            <a:off x="8411210" y="5751830"/>
            <a:ext cx="455930" cy="245110"/>
          </a:xfrm>
          <a:prstGeom prst="rect">
            <a:avLst/>
          </a:prstGeom>
          <a:noFill/>
        </p:spPr>
        <p:txBody>
          <a:bodyPr wrap="square" rtlCol="0">
            <a:spAutoFit/>
          </a:bodyPr>
          <a:p>
            <a:r>
              <a:rPr lang="en-US" altLang="zh-CN" sz="1000"/>
              <a:t>2N-1</a:t>
            </a:r>
            <a:endParaRPr lang="en-US" altLang="zh-CN" sz="1000"/>
          </a:p>
        </p:txBody>
      </p:sp>
      <p:pic>
        <p:nvPicPr>
          <p:cNvPr id="97" name="图片 96"/>
          <p:cNvPicPr>
            <a:picLocks noChangeAspect="1"/>
          </p:cNvPicPr>
          <p:nvPr/>
        </p:nvPicPr>
        <p:blipFill>
          <a:blip r:embed="rId1"/>
          <a:stretch>
            <a:fillRect/>
          </a:stretch>
        </p:blipFill>
        <p:spPr>
          <a:xfrm>
            <a:off x="8387080" y="5104130"/>
            <a:ext cx="430530" cy="647700"/>
          </a:xfrm>
          <a:prstGeom prst="rect">
            <a:avLst/>
          </a:prstGeom>
        </p:spPr>
      </p:pic>
      <p:pic>
        <p:nvPicPr>
          <p:cNvPr id="98" name="图片 97"/>
          <p:cNvPicPr>
            <a:picLocks noChangeAspect="1"/>
          </p:cNvPicPr>
          <p:nvPr/>
        </p:nvPicPr>
        <p:blipFill>
          <a:blip r:embed="rId1"/>
          <a:stretch>
            <a:fillRect/>
          </a:stretch>
        </p:blipFill>
        <p:spPr>
          <a:xfrm>
            <a:off x="6676390" y="5104130"/>
            <a:ext cx="430530" cy="647700"/>
          </a:xfrm>
          <a:prstGeom prst="rect">
            <a:avLst/>
          </a:prstGeom>
        </p:spPr>
      </p:pic>
      <p:sp>
        <p:nvSpPr>
          <p:cNvPr id="104" name="文本框 103"/>
          <p:cNvSpPr txBox="1"/>
          <p:nvPr/>
        </p:nvSpPr>
        <p:spPr>
          <a:xfrm>
            <a:off x="10710545" y="3086735"/>
            <a:ext cx="490855" cy="245110"/>
          </a:xfrm>
          <a:prstGeom prst="rect">
            <a:avLst/>
          </a:prstGeom>
          <a:noFill/>
        </p:spPr>
        <p:txBody>
          <a:bodyPr wrap="square" rtlCol="0">
            <a:spAutoFit/>
          </a:bodyPr>
          <a:p>
            <a:r>
              <a:rPr lang="en-US" altLang="zh-CN" sz="1000"/>
              <a:t>N</a:t>
            </a:r>
            <a:r>
              <a:rPr lang="en-US" altLang="zh-CN" sz="1000">
                <a:sym typeface="+mn-ea"/>
              </a:rPr>
              <a:t>-1</a:t>
            </a:r>
            <a:endParaRPr lang="en-US" altLang="zh-CN" sz="1000"/>
          </a:p>
        </p:txBody>
      </p:sp>
      <p:cxnSp>
        <p:nvCxnSpPr>
          <p:cNvPr id="105" name="直接连接符 104"/>
          <p:cNvCxnSpPr/>
          <p:nvPr/>
        </p:nvCxnSpPr>
        <p:spPr>
          <a:xfrm>
            <a:off x="10850245" y="247332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sp>
        <p:nvSpPr>
          <p:cNvPr id="109" name="文本框 108"/>
          <p:cNvSpPr txBox="1"/>
          <p:nvPr/>
        </p:nvSpPr>
        <p:spPr>
          <a:xfrm>
            <a:off x="7009765" y="4360545"/>
            <a:ext cx="419735" cy="245110"/>
          </a:xfrm>
          <a:prstGeom prst="rect">
            <a:avLst/>
          </a:prstGeom>
          <a:noFill/>
        </p:spPr>
        <p:txBody>
          <a:bodyPr wrap="square" rtlCol="0">
            <a:spAutoFit/>
          </a:bodyPr>
          <a:p>
            <a:r>
              <a:rPr lang="en-US" altLang="zh-CN" sz="1000"/>
              <a:t>-N/2</a:t>
            </a:r>
            <a:endParaRPr lang="en-US" altLang="zh-CN" sz="1000"/>
          </a:p>
        </p:txBody>
      </p:sp>
      <p:sp>
        <p:nvSpPr>
          <p:cNvPr id="110" name="文本框 109"/>
          <p:cNvSpPr txBox="1"/>
          <p:nvPr/>
        </p:nvSpPr>
        <p:spPr>
          <a:xfrm>
            <a:off x="7886700" y="4364355"/>
            <a:ext cx="490855" cy="245110"/>
          </a:xfrm>
          <a:prstGeom prst="rect">
            <a:avLst/>
          </a:prstGeom>
          <a:noFill/>
        </p:spPr>
        <p:txBody>
          <a:bodyPr wrap="square" rtlCol="0">
            <a:spAutoFit/>
          </a:bodyPr>
          <a:p>
            <a:r>
              <a:rPr lang="en-US" altLang="zh-CN" sz="1000"/>
              <a:t>N/2</a:t>
            </a:r>
            <a:r>
              <a:rPr lang="en-US" altLang="zh-CN" sz="1000">
                <a:sym typeface="+mn-ea"/>
              </a:rPr>
              <a:t>-1</a:t>
            </a:r>
            <a:endParaRPr lang="en-US" altLang="zh-CN" sz="1000"/>
          </a:p>
        </p:txBody>
      </p:sp>
      <p:cxnSp>
        <p:nvCxnSpPr>
          <p:cNvPr id="111" name="直接连接符 110"/>
          <p:cNvCxnSpPr/>
          <p:nvPr/>
        </p:nvCxnSpPr>
        <p:spPr>
          <a:xfrm>
            <a:off x="8117205" y="374459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12" name="直接连接符 111"/>
          <p:cNvCxnSpPr/>
          <p:nvPr/>
        </p:nvCxnSpPr>
        <p:spPr>
          <a:xfrm>
            <a:off x="7234555" y="3759200"/>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sp>
        <p:nvSpPr>
          <p:cNvPr id="113" name="文本框 112"/>
          <p:cNvSpPr txBox="1"/>
          <p:nvPr/>
        </p:nvSpPr>
        <p:spPr>
          <a:xfrm>
            <a:off x="7103110" y="5746750"/>
            <a:ext cx="318135" cy="245110"/>
          </a:xfrm>
          <a:prstGeom prst="rect">
            <a:avLst/>
          </a:prstGeom>
          <a:noFill/>
        </p:spPr>
        <p:txBody>
          <a:bodyPr wrap="square" rtlCol="0">
            <a:spAutoFit/>
          </a:bodyPr>
          <a:p>
            <a:r>
              <a:rPr lang="en-US" altLang="zh-CN" sz="1000"/>
              <a:t>-N</a:t>
            </a:r>
            <a:endParaRPr lang="en-US" altLang="zh-CN" sz="1000"/>
          </a:p>
        </p:txBody>
      </p:sp>
      <p:sp>
        <p:nvSpPr>
          <p:cNvPr id="114" name="文本框 113"/>
          <p:cNvSpPr txBox="1"/>
          <p:nvPr/>
        </p:nvSpPr>
        <p:spPr>
          <a:xfrm>
            <a:off x="7972425" y="5750560"/>
            <a:ext cx="462915" cy="245110"/>
          </a:xfrm>
          <a:prstGeom prst="rect">
            <a:avLst/>
          </a:prstGeom>
          <a:noFill/>
        </p:spPr>
        <p:txBody>
          <a:bodyPr wrap="square" rtlCol="0">
            <a:spAutoFit/>
          </a:bodyPr>
          <a:p>
            <a:r>
              <a:rPr lang="en-US" altLang="zh-CN" sz="1000"/>
              <a:t>N</a:t>
            </a:r>
            <a:r>
              <a:rPr lang="en-US" altLang="zh-CN" sz="1000">
                <a:sym typeface="+mn-ea"/>
              </a:rPr>
              <a:t>-1</a:t>
            </a:r>
            <a:endParaRPr lang="en-US" altLang="zh-CN" sz="1000"/>
          </a:p>
        </p:txBody>
      </p:sp>
      <p:cxnSp>
        <p:nvCxnSpPr>
          <p:cNvPr id="115" name="直接连接符 114"/>
          <p:cNvCxnSpPr/>
          <p:nvPr/>
        </p:nvCxnSpPr>
        <p:spPr>
          <a:xfrm>
            <a:off x="8141970" y="5134610"/>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16" name="直接连接符 115"/>
          <p:cNvCxnSpPr/>
          <p:nvPr/>
        </p:nvCxnSpPr>
        <p:spPr>
          <a:xfrm>
            <a:off x="7259320" y="514921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sp>
        <p:nvSpPr>
          <p:cNvPr id="117" name="文本框 116"/>
          <p:cNvSpPr txBox="1"/>
          <p:nvPr/>
        </p:nvSpPr>
        <p:spPr>
          <a:xfrm>
            <a:off x="6666865" y="4354195"/>
            <a:ext cx="480060" cy="245110"/>
          </a:xfrm>
          <a:prstGeom prst="rect">
            <a:avLst/>
          </a:prstGeom>
          <a:noFill/>
        </p:spPr>
        <p:txBody>
          <a:bodyPr wrap="square" rtlCol="0">
            <a:spAutoFit/>
          </a:bodyPr>
          <a:p>
            <a:r>
              <a:rPr lang="en-US" altLang="zh-CN" sz="1000"/>
              <a:t>-N</a:t>
            </a:r>
            <a:endParaRPr lang="en-US" altLang="zh-CN" sz="1000"/>
          </a:p>
        </p:txBody>
      </p:sp>
      <p:sp>
        <p:nvSpPr>
          <p:cNvPr id="118" name="文本框 117"/>
          <p:cNvSpPr txBox="1"/>
          <p:nvPr/>
        </p:nvSpPr>
        <p:spPr>
          <a:xfrm>
            <a:off x="6717665" y="5739130"/>
            <a:ext cx="455930" cy="245110"/>
          </a:xfrm>
          <a:prstGeom prst="rect">
            <a:avLst/>
          </a:prstGeom>
          <a:noFill/>
        </p:spPr>
        <p:txBody>
          <a:bodyPr wrap="square" rtlCol="0">
            <a:spAutoFit/>
          </a:bodyPr>
          <a:p>
            <a:r>
              <a:rPr lang="en-US" altLang="zh-CN" sz="1000"/>
              <a:t>-2N</a:t>
            </a:r>
            <a:endParaRPr lang="en-US" altLang="zh-CN" sz="1000"/>
          </a:p>
        </p:txBody>
      </p:sp>
      <p:pic>
        <p:nvPicPr>
          <p:cNvPr id="119" name="图片 118"/>
          <p:cNvPicPr>
            <a:picLocks noChangeAspect="1"/>
          </p:cNvPicPr>
          <p:nvPr/>
        </p:nvPicPr>
        <p:blipFill>
          <a:blip r:embed="rId1"/>
          <a:stretch>
            <a:fillRect/>
          </a:stretch>
        </p:blipFill>
        <p:spPr>
          <a:xfrm>
            <a:off x="10189845" y="4062730"/>
            <a:ext cx="430530" cy="647700"/>
          </a:xfrm>
          <a:prstGeom prst="rect">
            <a:avLst/>
          </a:prstGeom>
        </p:spPr>
      </p:pic>
      <p:cxnSp>
        <p:nvCxnSpPr>
          <p:cNvPr id="121" name="直接箭头连接符 120"/>
          <p:cNvCxnSpPr/>
          <p:nvPr/>
        </p:nvCxnSpPr>
        <p:spPr>
          <a:xfrm flipV="1">
            <a:off x="10412730" y="387620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22" name="对象 121">
            <a:hlinkClick r:id="" action="ppaction://ole?verb="/>
          </p:cNvPr>
          <p:cNvGraphicFramePr>
            <a:graphicFrameLocks noChangeAspect="1"/>
          </p:cNvGraphicFramePr>
          <p:nvPr/>
        </p:nvGraphicFramePr>
        <p:xfrm>
          <a:off x="11127423" y="4724083"/>
          <a:ext cx="154940" cy="217805"/>
        </p:xfrm>
        <a:graphic>
          <a:graphicData uri="http://schemas.openxmlformats.org/presentationml/2006/ole">
            <mc:AlternateContent xmlns:mc="http://schemas.openxmlformats.org/markup-compatibility/2006">
              <mc:Choice xmlns:v="urn:schemas-microsoft-com:vml" Requires="v">
                <p:oleObj spid="_x0000_s123" name="" r:id="rId30" imgW="127000" imgH="177165" progId="Equation.KSEE3">
                  <p:embed/>
                </p:oleObj>
              </mc:Choice>
              <mc:Fallback>
                <p:oleObj name="" r:id="rId30" imgW="127000" imgH="177165" progId="Equation.KSEE3">
                  <p:embed/>
                  <p:pic>
                    <p:nvPicPr>
                      <p:cNvPr id="0" name="图片 1024"/>
                      <p:cNvPicPr/>
                      <p:nvPr/>
                    </p:nvPicPr>
                    <p:blipFill>
                      <a:blip r:embed="rId27"/>
                      <a:stretch>
                        <a:fillRect/>
                      </a:stretch>
                    </p:blipFill>
                    <p:spPr>
                      <a:xfrm>
                        <a:off x="11127423" y="4724083"/>
                        <a:ext cx="154940" cy="217805"/>
                      </a:xfrm>
                      <a:prstGeom prst="rect">
                        <a:avLst/>
                      </a:prstGeom>
                    </p:spPr>
                  </p:pic>
                </p:oleObj>
              </mc:Fallback>
            </mc:AlternateContent>
          </a:graphicData>
        </a:graphic>
      </p:graphicFrame>
      <p:sp>
        <p:nvSpPr>
          <p:cNvPr id="127" name="文本框 126"/>
          <p:cNvSpPr txBox="1"/>
          <p:nvPr/>
        </p:nvSpPr>
        <p:spPr>
          <a:xfrm>
            <a:off x="9838690" y="4698365"/>
            <a:ext cx="318135" cy="245110"/>
          </a:xfrm>
          <a:prstGeom prst="rect">
            <a:avLst/>
          </a:prstGeom>
          <a:noFill/>
        </p:spPr>
        <p:txBody>
          <a:bodyPr wrap="square" rtlCol="0">
            <a:spAutoFit/>
          </a:bodyPr>
          <a:p>
            <a:r>
              <a:rPr lang="en-US" altLang="zh-CN" sz="1000"/>
              <a:t>-N</a:t>
            </a:r>
            <a:endParaRPr lang="en-US" altLang="zh-CN" sz="1000"/>
          </a:p>
        </p:txBody>
      </p:sp>
      <p:sp>
        <p:nvSpPr>
          <p:cNvPr id="128" name="文本框 127"/>
          <p:cNvSpPr txBox="1"/>
          <p:nvPr/>
        </p:nvSpPr>
        <p:spPr>
          <a:xfrm>
            <a:off x="10708005" y="4702175"/>
            <a:ext cx="462915" cy="245110"/>
          </a:xfrm>
          <a:prstGeom prst="rect">
            <a:avLst/>
          </a:prstGeom>
          <a:noFill/>
        </p:spPr>
        <p:txBody>
          <a:bodyPr wrap="square" rtlCol="0">
            <a:spAutoFit/>
          </a:bodyPr>
          <a:p>
            <a:r>
              <a:rPr lang="en-US" altLang="zh-CN" sz="1000"/>
              <a:t>N</a:t>
            </a:r>
            <a:r>
              <a:rPr lang="en-US" altLang="zh-CN" sz="1000">
                <a:sym typeface="+mn-ea"/>
              </a:rPr>
              <a:t>-1</a:t>
            </a:r>
            <a:endParaRPr lang="en-US" altLang="zh-CN" sz="1000"/>
          </a:p>
        </p:txBody>
      </p:sp>
      <p:cxnSp>
        <p:nvCxnSpPr>
          <p:cNvPr id="129" name="直接连接符 128"/>
          <p:cNvCxnSpPr/>
          <p:nvPr/>
        </p:nvCxnSpPr>
        <p:spPr>
          <a:xfrm>
            <a:off x="10877550" y="408622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30" name="直接连接符 129"/>
          <p:cNvCxnSpPr/>
          <p:nvPr/>
        </p:nvCxnSpPr>
        <p:spPr>
          <a:xfrm>
            <a:off x="9994900" y="4100830"/>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34" name="直接箭头连接符 133"/>
          <p:cNvCxnSpPr/>
          <p:nvPr/>
        </p:nvCxnSpPr>
        <p:spPr>
          <a:xfrm flipV="1">
            <a:off x="9738360" y="4709795"/>
            <a:ext cx="14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pic>
        <p:nvPicPr>
          <p:cNvPr id="135" name="图片 134"/>
          <p:cNvPicPr>
            <a:picLocks noChangeAspect="1"/>
          </p:cNvPicPr>
          <p:nvPr/>
        </p:nvPicPr>
        <p:blipFill>
          <a:blip r:embed="rId1"/>
          <a:srcRect l="51770"/>
          <a:stretch>
            <a:fillRect/>
          </a:stretch>
        </p:blipFill>
        <p:spPr>
          <a:xfrm>
            <a:off x="10412730" y="5417820"/>
            <a:ext cx="207645" cy="647700"/>
          </a:xfrm>
          <a:prstGeom prst="rect">
            <a:avLst/>
          </a:prstGeom>
        </p:spPr>
      </p:pic>
      <p:cxnSp>
        <p:nvCxnSpPr>
          <p:cNvPr id="136" name="直接箭头连接符 135"/>
          <p:cNvCxnSpPr/>
          <p:nvPr/>
        </p:nvCxnSpPr>
        <p:spPr>
          <a:xfrm flipV="1">
            <a:off x="10412730" y="5231290"/>
            <a:ext cx="0" cy="1048385"/>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37" name="对象 136">
            <a:hlinkClick r:id="" action="ppaction://ole?verb="/>
          </p:cNvPr>
          <p:cNvGraphicFramePr>
            <a:graphicFrameLocks noChangeAspect="1"/>
          </p:cNvGraphicFramePr>
          <p:nvPr/>
        </p:nvGraphicFramePr>
        <p:xfrm>
          <a:off x="11127423" y="6079173"/>
          <a:ext cx="154940" cy="217805"/>
        </p:xfrm>
        <a:graphic>
          <a:graphicData uri="http://schemas.openxmlformats.org/presentationml/2006/ole">
            <mc:AlternateContent xmlns:mc="http://schemas.openxmlformats.org/markup-compatibility/2006">
              <mc:Choice xmlns:v="urn:schemas-microsoft-com:vml" Requires="v">
                <p:oleObj spid="_x0000_s138" name="" r:id="rId31" imgW="127000" imgH="177165" progId="Equation.KSEE3">
                  <p:embed/>
                </p:oleObj>
              </mc:Choice>
              <mc:Fallback>
                <p:oleObj name="" r:id="rId31" imgW="127000" imgH="177165" progId="Equation.KSEE3">
                  <p:embed/>
                  <p:pic>
                    <p:nvPicPr>
                      <p:cNvPr id="0" name="图片 1024"/>
                      <p:cNvPicPr/>
                      <p:nvPr/>
                    </p:nvPicPr>
                    <p:blipFill>
                      <a:blip r:embed="rId27"/>
                      <a:stretch>
                        <a:fillRect/>
                      </a:stretch>
                    </p:blipFill>
                    <p:spPr>
                      <a:xfrm>
                        <a:off x="11127423" y="6079173"/>
                        <a:ext cx="154940" cy="217805"/>
                      </a:xfrm>
                      <a:prstGeom prst="rect">
                        <a:avLst/>
                      </a:prstGeom>
                    </p:spPr>
                  </p:pic>
                </p:oleObj>
              </mc:Fallback>
            </mc:AlternateContent>
          </a:graphicData>
        </a:graphic>
      </p:graphicFrame>
      <p:sp>
        <p:nvSpPr>
          <p:cNvPr id="140" name="文本框 139"/>
          <p:cNvSpPr txBox="1"/>
          <p:nvPr/>
        </p:nvSpPr>
        <p:spPr>
          <a:xfrm>
            <a:off x="10708005" y="6049645"/>
            <a:ext cx="462915" cy="245110"/>
          </a:xfrm>
          <a:prstGeom prst="rect">
            <a:avLst/>
          </a:prstGeom>
          <a:noFill/>
        </p:spPr>
        <p:txBody>
          <a:bodyPr wrap="square" rtlCol="0">
            <a:spAutoFit/>
          </a:bodyPr>
          <a:p>
            <a:r>
              <a:rPr lang="en-US" altLang="zh-CN" sz="1000"/>
              <a:t>N</a:t>
            </a:r>
            <a:r>
              <a:rPr lang="en-US" altLang="zh-CN" sz="1000">
                <a:sym typeface="+mn-ea"/>
              </a:rPr>
              <a:t>-1</a:t>
            </a:r>
            <a:endParaRPr lang="en-US" altLang="zh-CN" sz="1000"/>
          </a:p>
        </p:txBody>
      </p:sp>
      <p:cxnSp>
        <p:nvCxnSpPr>
          <p:cNvPr id="141" name="直接连接符 140"/>
          <p:cNvCxnSpPr/>
          <p:nvPr/>
        </p:nvCxnSpPr>
        <p:spPr>
          <a:xfrm>
            <a:off x="10877550" y="5441315"/>
            <a:ext cx="0" cy="62357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43" name="直接箭头连接符 142"/>
          <p:cNvCxnSpPr/>
          <p:nvPr/>
        </p:nvCxnSpPr>
        <p:spPr>
          <a:xfrm flipV="1">
            <a:off x="9738360" y="6064885"/>
            <a:ext cx="144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145" name="文本框 144"/>
          <p:cNvSpPr txBox="1"/>
          <p:nvPr/>
        </p:nvSpPr>
        <p:spPr>
          <a:xfrm>
            <a:off x="10229850" y="6038850"/>
            <a:ext cx="271145" cy="245110"/>
          </a:xfrm>
          <a:prstGeom prst="rect">
            <a:avLst/>
          </a:prstGeom>
          <a:noFill/>
        </p:spPr>
        <p:txBody>
          <a:bodyPr wrap="square" rtlCol="0">
            <a:spAutoFit/>
          </a:bodyPr>
          <a:p>
            <a:r>
              <a:rPr lang="en-US" altLang="zh-CN" sz="1000"/>
              <a:t>0</a:t>
            </a:r>
            <a:endParaRPr lang="en-US" altLang="zh-CN" sz="1000"/>
          </a:p>
        </p:txBody>
      </p:sp>
      <p:sp>
        <p:nvSpPr>
          <p:cNvPr id="146" name="文本框 145"/>
          <p:cNvSpPr txBox="1"/>
          <p:nvPr/>
        </p:nvSpPr>
        <p:spPr>
          <a:xfrm>
            <a:off x="9796780" y="3047365"/>
            <a:ext cx="271145" cy="245110"/>
          </a:xfrm>
          <a:prstGeom prst="rect">
            <a:avLst/>
          </a:prstGeom>
          <a:noFill/>
        </p:spPr>
        <p:txBody>
          <a:bodyPr wrap="square" rtlCol="0">
            <a:spAutoFit/>
          </a:bodyPr>
          <a:p>
            <a:r>
              <a:rPr lang="en-US" altLang="zh-CN" sz="1000"/>
              <a:t>0</a:t>
            </a:r>
            <a:endParaRPr lang="en-US" altLang="zh-CN" sz="1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21" name="直接箭头连接符 120"/>
          <p:cNvCxnSpPr/>
          <p:nvPr/>
        </p:nvCxnSpPr>
        <p:spPr>
          <a:xfrm flipV="1">
            <a:off x="1995805" y="1649255"/>
            <a:ext cx="0" cy="180000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122" name="对象 121">
            <a:hlinkClick r:id="" action="ppaction://ole?verb="/>
          </p:cNvPr>
          <p:cNvGraphicFramePr>
            <a:graphicFrameLocks noChangeAspect="1"/>
          </p:cNvGraphicFramePr>
          <p:nvPr/>
        </p:nvGraphicFramePr>
        <p:xfrm>
          <a:off x="3075940" y="2588895"/>
          <a:ext cx="163830" cy="151765"/>
        </p:xfrm>
        <a:graphic>
          <a:graphicData uri="http://schemas.openxmlformats.org/presentationml/2006/ole">
            <mc:AlternateContent xmlns:mc="http://schemas.openxmlformats.org/markup-compatibility/2006">
              <mc:Choice xmlns:v="urn:schemas-microsoft-com:vml" Requires="v">
                <p:oleObj spid="_x0000_s123" name="" r:id="rId1" imgW="152400" imgH="139700" progId="Equation.KSEE3">
                  <p:embed/>
                </p:oleObj>
              </mc:Choice>
              <mc:Fallback>
                <p:oleObj name="" r:id="rId1" imgW="152400" imgH="139700" progId="Equation.KSEE3">
                  <p:embed/>
                  <p:pic>
                    <p:nvPicPr>
                      <p:cNvPr id="0" name="图片 1024"/>
                      <p:cNvPicPr/>
                      <p:nvPr/>
                    </p:nvPicPr>
                    <p:blipFill>
                      <a:blip r:embed="rId2"/>
                      <a:stretch>
                        <a:fillRect/>
                      </a:stretch>
                    </p:blipFill>
                    <p:spPr>
                      <a:xfrm>
                        <a:off x="3075940" y="2588895"/>
                        <a:ext cx="163830" cy="151765"/>
                      </a:xfrm>
                      <a:prstGeom prst="rect">
                        <a:avLst/>
                      </a:prstGeom>
                    </p:spPr>
                  </p:pic>
                </p:oleObj>
              </mc:Fallback>
            </mc:AlternateContent>
          </a:graphicData>
        </a:graphic>
      </p:graphicFrame>
      <p:cxnSp>
        <p:nvCxnSpPr>
          <p:cNvPr id="130" name="直接连接符 129"/>
          <p:cNvCxnSpPr/>
          <p:nvPr/>
        </p:nvCxnSpPr>
        <p:spPr>
          <a:xfrm flipH="1" flipV="1">
            <a:off x="972185" y="1887220"/>
            <a:ext cx="2160000" cy="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134" name="直接箭头连接符 133"/>
          <p:cNvCxnSpPr/>
          <p:nvPr/>
        </p:nvCxnSpPr>
        <p:spPr>
          <a:xfrm flipV="1">
            <a:off x="972185" y="2515870"/>
            <a:ext cx="216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4" name="对象 3">
            <a:hlinkClick r:id="" action="ppaction://ole?verb="/>
          </p:cNvPr>
          <p:cNvGraphicFramePr>
            <a:graphicFrameLocks noChangeAspect="1"/>
          </p:cNvGraphicFramePr>
          <p:nvPr/>
        </p:nvGraphicFramePr>
        <p:xfrm>
          <a:off x="2028190" y="1550670"/>
          <a:ext cx="514985" cy="213360"/>
        </p:xfrm>
        <a:graphic>
          <a:graphicData uri="http://schemas.openxmlformats.org/presentationml/2006/ole">
            <mc:AlternateContent xmlns:mc="http://schemas.openxmlformats.org/markup-compatibility/2006">
              <mc:Choice xmlns:v="urn:schemas-microsoft-com:vml" Requires="v">
                <p:oleObj spid="_x0000_s5" name="" r:id="rId3" imgW="495300" imgH="203200" progId="Equation.KSEE3">
                  <p:embed/>
                </p:oleObj>
              </mc:Choice>
              <mc:Fallback>
                <p:oleObj name="" r:id="rId3" imgW="495300" imgH="203200" progId="Equation.KSEE3">
                  <p:embed/>
                  <p:pic>
                    <p:nvPicPr>
                      <p:cNvPr id="0" name="图片 1024"/>
                      <p:cNvPicPr/>
                      <p:nvPr/>
                    </p:nvPicPr>
                    <p:blipFill>
                      <a:blip r:embed="rId4"/>
                      <a:stretch>
                        <a:fillRect/>
                      </a:stretch>
                    </p:blipFill>
                    <p:spPr>
                      <a:xfrm>
                        <a:off x="2028190" y="1550670"/>
                        <a:ext cx="514985" cy="213360"/>
                      </a:xfrm>
                      <a:prstGeom prst="rect">
                        <a:avLst/>
                      </a:prstGeom>
                    </p:spPr>
                  </p:pic>
                </p:oleObj>
              </mc:Fallback>
            </mc:AlternateContent>
          </a:graphicData>
        </a:graphic>
      </p:graphicFrame>
      <p:cxnSp>
        <p:nvCxnSpPr>
          <p:cNvPr id="6" name="直接连接符 5"/>
          <p:cNvCxnSpPr/>
          <p:nvPr/>
        </p:nvCxnSpPr>
        <p:spPr>
          <a:xfrm flipH="1" flipV="1">
            <a:off x="915670" y="3169285"/>
            <a:ext cx="2160000" cy="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grpSp>
        <p:nvGrpSpPr>
          <p:cNvPr id="35" name="组合 34"/>
          <p:cNvGrpSpPr/>
          <p:nvPr/>
        </p:nvGrpSpPr>
        <p:grpSpPr>
          <a:xfrm>
            <a:off x="1999615" y="2253615"/>
            <a:ext cx="1000125" cy="257810"/>
            <a:chOff x="3149" y="3405"/>
            <a:chExt cx="1575" cy="406"/>
          </a:xfrm>
        </p:grpSpPr>
        <p:cxnSp>
          <p:nvCxnSpPr>
            <p:cNvPr id="10" name="直接连接符 9"/>
            <p:cNvCxnSpPr/>
            <p:nvPr/>
          </p:nvCxnSpPr>
          <p:spPr>
            <a:xfrm flipV="1">
              <a:off x="3149" y="3413"/>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flipV="1">
              <a:off x="3936" y="3409"/>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3939" y="3405"/>
              <a:ext cx="0" cy="397"/>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grpSp>
      <p:grpSp>
        <p:nvGrpSpPr>
          <p:cNvPr id="36" name="组合 35"/>
          <p:cNvGrpSpPr/>
          <p:nvPr/>
        </p:nvGrpSpPr>
        <p:grpSpPr>
          <a:xfrm flipH="1" flipV="1">
            <a:off x="991870" y="2518410"/>
            <a:ext cx="1000125" cy="257810"/>
            <a:chOff x="3149" y="3405"/>
            <a:chExt cx="1575" cy="406"/>
          </a:xfrm>
        </p:grpSpPr>
        <p:cxnSp>
          <p:nvCxnSpPr>
            <p:cNvPr id="37" name="直接连接符 36"/>
            <p:cNvCxnSpPr/>
            <p:nvPr/>
          </p:nvCxnSpPr>
          <p:spPr>
            <a:xfrm flipV="1">
              <a:off x="3149" y="3413"/>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8" name="直接连接符 37"/>
            <p:cNvCxnSpPr/>
            <p:nvPr/>
          </p:nvCxnSpPr>
          <p:spPr>
            <a:xfrm flipV="1">
              <a:off x="3936" y="3409"/>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flipV="1">
              <a:off x="3939" y="3405"/>
              <a:ext cx="0" cy="397"/>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grpSp>
      <p:cxnSp>
        <p:nvCxnSpPr>
          <p:cNvPr id="68" name="直接箭头连接符 67"/>
          <p:cNvCxnSpPr/>
          <p:nvPr/>
        </p:nvCxnSpPr>
        <p:spPr>
          <a:xfrm flipV="1">
            <a:off x="5160010" y="1661955"/>
            <a:ext cx="0" cy="180000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69" name="对象 68">
            <a:hlinkClick r:id="" action="ppaction://ole?verb="/>
          </p:cNvPr>
          <p:cNvGraphicFramePr>
            <a:graphicFrameLocks noChangeAspect="1"/>
          </p:cNvGraphicFramePr>
          <p:nvPr/>
        </p:nvGraphicFramePr>
        <p:xfrm>
          <a:off x="6240145" y="2601595"/>
          <a:ext cx="163830" cy="151765"/>
        </p:xfrm>
        <a:graphic>
          <a:graphicData uri="http://schemas.openxmlformats.org/presentationml/2006/ole">
            <mc:AlternateContent xmlns:mc="http://schemas.openxmlformats.org/markup-compatibility/2006">
              <mc:Choice xmlns:v="urn:schemas-microsoft-com:vml" Requires="v">
                <p:oleObj spid="_x0000_s70" name="" r:id="rId5" imgW="152400" imgH="139700" progId="Equation.KSEE3">
                  <p:embed/>
                </p:oleObj>
              </mc:Choice>
              <mc:Fallback>
                <p:oleObj name="" r:id="rId5" imgW="152400" imgH="139700" progId="Equation.KSEE3">
                  <p:embed/>
                  <p:pic>
                    <p:nvPicPr>
                      <p:cNvPr id="0" name="图片 1024"/>
                      <p:cNvPicPr/>
                      <p:nvPr/>
                    </p:nvPicPr>
                    <p:blipFill>
                      <a:blip r:embed="rId2"/>
                      <a:stretch>
                        <a:fillRect/>
                      </a:stretch>
                    </p:blipFill>
                    <p:spPr>
                      <a:xfrm>
                        <a:off x="6240145" y="2601595"/>
                        <a:ext cx="163830" cy="151765"/>
                      </a:xfrm>
                      <a:prstGeom prst="rect">
                        <a:avLst/>
                      </a:prstGeom>
                    </p:spPr>
                  </p:pic>
                </p:oleObj>
              </mc:Fallback>
            </mc:AlternateContent>
          </a:graphicData>
        </a:graphic>
      </p:graphicFrame>
      <p:cxnSp>
        <p:nvCxnSpPr>
          <p:cNvPr id="71" name="直接连接符 70"/>
          <p:cNvCxnSpPr/>
          <p:nvPr/>
        </p:nvCxnSpPr>
        <p:spPr>
          <a:xfrm flipH="1" flipV="1">
            <a:off x="4136390" y="1899920"/>
            <a:ext cx="2160000" cy="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cxnSp>
        <p:nvCxnSpPr>
          <p:cNvPr id="72" name="直接箭头连接符 71"/>
          <p:cNvCxnSpPr/>
          <p:nvPr/>
        </p:nvCxnSpPr>
        <p:spPr>
          <a:xfrm flipV="1">
            <a:off x="4136390" y="2528570"/>
            <a:ext cx="216000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73" name="对象 72">
            <a:hlinkClick r:id="" action="ppaction://ole?verb="/>
          </p:cNvPr>
          <p:cNvGraphicFramePr>
            <a:graphicFrameLocks noChangeAspect="1"/>
          </p:cNvGraphicFramePr>
          <p:nvPr/>
        </p:nvGraphicFramePr>
        <p:xfrm>
          <a:off x="5191760" y="1543368"/>
          <a:ext cx="516255" cy="253365"/>
        </p:xfrm>
        <a:graphic>
          <a:graphicData uri="http://schemas.openxmlformats.org/presentationml/2006/ole">
            <mc:AlternateContent xmlns:mc="http://schemas.openxmlformats.org/markup-compatibility/2006">
              <mc:Choice xmlns:v="urn:schemas-microsoft-com:vml" Requires="v">
                <p:oleObj spid="_x0000_s74" name="" r:id="rId6" imgW="495300" imgH="241300" progId="Equation.KSEE3">
                  <p:embed/>
                </p:oleObj>
              </mc:Choice>
              <mc:Fallback>
                <p:oleObj name="" r:id="rId6" imgW="495300" imgH="241300" progId="Equation.KSEE3">
                  <p:embed/>
                  <p:pic>
                    <p:nvPicPr>
                      <p:cNvPr id="0" name="图片 1024"/>
                      <p:cNvPicPr/>
                      <p:nvPr/>
                    </p:nvPicPr>
                    <p:blipFill>
                      <a:blip r:embed="rId7"/>
                      <a:stretch>
                        <a:fillRect/>
                      </a:stretch>
                    </p:blipFill>
                    <p:spPr>
                      <a:xfrm>
                        <a:off x="5191760" y="1543368"/>
                        <a:ext cx="516255" cy="253365"/>
                      </a:xfrm>
                      <a:prstGeom prst="rect">
                        <a:avLst/>
                      </a:prstGeom>
                    </p:spPr>
                  </p:pic>
                </p:oleObj>
              </mc:Fallback>
            </mc:AlternateContent>
          </a:graphicData>
        </a:graphic>
      </p:graphicFrame>
      <p:cxnSp>
        <p:nvCxnSpPr>
          <p:cNvPr id="75" name="直接连接符 74"/>
          <p:cNvCxnSpPr/>
          <p:nvPr/>
        </p:nvCxnSpPr>
        <p:spPr>
          <a:xfrm flipH="1" flipV="1">
            <a:off x="4079875" y="3181985"/>
            <a:ext cx="2160000" cy="0"/>
          </a:xfrm>
          <a:prstGeom prst="line">
            <a:avLst/>
          </a:prstGeom>
          <a:ln w="3175">
            <a:solidFill>
              <a:schemeClr val="bg1">
                <a:lumMod val="50000"/>
              </a:schemeClr>
            </a:solidFill>
            <a:prstDash val="dash"/>
          </a:ln>
        </p:spPr>
        <p:style>
          <a:lnRef idx="2">
            <a:schemeClr val="accent1"/>
          </a:lnRef>
          <a:fillRef idx="0">
            <a:srgbClr val="FFFFFF"/>
          </a:fillRef>
          <a:effectRef idx="0">
            <a:srgbClr val="FFFFFF"/>
          </a:effectRef>
          <a:fontRef idx="minor">
            <a:schemeClr val="tx1"/>
          </a:fontRef>
        </p:style>
      </p:cxnSp>
      <p:grpSp>
        <p:nvGrpSpPr>
          <p:cNvPr id="84" name="组合 83"/>
          <p:cNvGrpSpPr/>
          <p:nvPr/>
        </p:nvGrpSpPr>
        <p:grpSpPr>
          <a:xfrm>
            <a:off x="5163820" y="2596515"/>
            <a:ext cx="1000125" cy="257810"/>
            <a:chOff x="3149" y="3405"/>
            <a:chExt cx="1575" cy="406"/>
          </a:xfrm>
        </p:grpSpPr>
        <p:cxnSp>
          <p:nvCxnSpPr>
            <p:cNvPr id="85" name="直接连接符 84"/>
            <p:cNvCxnSpPr/>
            <p:nvPr/>
          </p:nvCxnSpPr>
          <p:spPr>
            <a:xfrm flipV="1">
              <a:off x="3149" y="3413"/>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86" name="直接连接符 85"/>
            <p:cNvCxnSpPr/>
            <p:nvPr/>
          </p:nvCxnSpPr>
          <p:spPr>
            <a:xfrm flipV="1">
              <a:off x="3936" y="3409"/>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87" name="直接连接符 86"/>
            <p:cNvCxnSpPr/>
            <p:nvPr/>
          </p:nvCxnSpPr>
          <p:spPr>
            <a:xfrm flipV="1">
              <a:off x="3939" y="3405"/>
              <a:ext cx="0" cy="397"/>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grpSp>
      <p:grpSp>
        <p:nvGrpSpPr>
          <p:cNvPr id="88" name="组合 87"/>
          <p:cNvGrpSpPr/>
          <p:nvPr/>
        </p:nvGrpSpPr>
        <p:grpSpPr>
          <a:xfrm flipH="1" flipV="1">
            <a:off x="4156075" y="2165350"/>
            <a:ext cx="1000125" cy="257810"/>
            <a:chOff x="3149" y="3405"/>
            <a:chExt cx="1575" cy="406"/>
          </a:xfrm>
        </p:grpSpPr>
        <p:cxnSp>
          <p:nvCxnSpPr>
            <p:cNvPr id="89" name="直接连接符 88"/>
            <p:cNvCxnSpPr/>
            <p:nvPr/>
          </p:nvCxnSpPr>
          <p:spPr>
            <a:xfrm flipV="1">
              <a:off x="3149" y="3413"/>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90" name="直接连接符 89"/>
            <p:cNvCxnSpPr/>
            <p:nvPr/>
          </p:nvCxnSpPr>
          <p:spPr>
            <a:xfrm flipV="1">
              <a:off x="3936" y="3409"/>
              <a:ext cx="789" cy="399"/>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91" name="直接连接符 90"/>
            <p:cNvCxnSpPr/>
            <p:nvPr/>
          </p:nvCxnSpPr>
          <p:spPr>
            <a:xfrm flipV="1">
              <a:off x="3939" y="3405"/>
              <a:ext cx="0" cy="397"/>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grpSp>
      <p:graphicFrame>
        <p:nvGraphicFramePr>
          <p:cNvPr id="92" name="对象 91">
            <a:hlinkClick r:id="" action="ppaction://ole?verb="/>
          </p:cNvPr>
          <p:cNvGraphicFramePr>
            <a:graphicFrameLocks noChangeAspect="1"/>
          </p:cNvGraphicFramePr>
          <p:nvPr/>
        </p:nvGraphicFramePr>
        <p:xfrm>
          <a:off x="5347335" y="2379345"/>
          <a:ext cx="133985" cy="323215"/>
        </p:xfrm>
        <a:graphic>
          <a:graphicData uri="http://schemas.openxmlformats.org/presentationml/2006/ole">
            <mc:AlternateContent xmlns:mc="http://schemas.openxmlformats.org/markup-compatibility/2006">
              <mc:Choice xmlns:v="urn:schemas-microsoft-com:vml" Requires="v">
                <p:oleObj spid="_x0000_s93" name="" r:id="rId8" imgW="165100" imgH="393700" progId="Equation.KSEE3">
                  <p:embed/>
                </p:oleObj>
              </mc:Choice>
              <mc:Fallback>
                <p:oleObj name="" r:id="rId8" imgW="165100" imgH="393700" progId="Equation.KSEE3">
                  <p:embed/>
                  <p:pic>
                    <p:nvPicPr>
                      <p:cNvPr id="0" name="图片 1024"/>
                      <p:cNvPicPr/>
                      <p:nvPr/>
                    </p:nvPicPr>
                    <p:blipFill>
                      <a:blip r:embed="rId9"/>
                      <a:stretch>
                        <a:fillRect/>
                      </a:stretch>
                    </p:blipFill>
                    <p:spPr>
                      <a:xfrm>
                        <a:off x="5347335" y="2379345"/>
                        <a:ext cx="133985" cy="323215"/>
                      </a:xfrm>
                      <a:prstGeom prst="rect">
                        <a:avLst/>
                      </a:prstGeom>
                    </p:spPr>
                  </p:pic>
                </p:oleObj>
              </mc:Fallback>
            </mc:AlternateContent>
          </a:graphicData>
        </a:graphic>
      </p:graphicFrame>
      <p:cxnSp>
        <p:nvCxnSpPr>
          <p:cNvPr id="94" name="直接箭头连接符 93"/>
          <p:cNvCxnSpPr/>
          <p:nvPr/>
        </p:nvCxnSpPr>
        <p:spPr>
          <a:xfrm>
            <a:off x="5320665" y="2462530"/>
            <a:ext cx="1270" cy="288000"/>
          </a:xfrm>
          <a:prstGeom prst="straightConnector1">
            <a:avLst/>
          </a:prstGeom>
          <a:ln w="6350">
            <a:solidFill>
              <a:schemeClr val="accent6"/>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95" name="直接箭头连接符 94"/>
          <p:cNvCxnSpPr/>
          <p:nvPr/>
        </p:nvCxnSpPr>
        <p:spPr>
          <a:xfrm flipV="1">
            <a:off x="4971415" y="2300605"/>
            <a:ext cx="1270" cy="288000"/>
          </a:xfrm>
          <a:prstGeom prst="straightConnector1">
            <a:avLst/>
          </a:prstGeom>
          <a:ln w="6350">
            <a:solidFill>
              <a:schemeClr val="accent6"/>
            </a:solidFill>
            <a:headEnd type="none"/>
            <a:tailEnd type="triangle" w="med" len="med"/>
          </a:ln>
        </p:spPr>
        <p:style>
          <a:lnRef idx="2">
            <a:schemeClr val="accent1"/>
          </a:lnRef>
          <a:fillRef idx="0">
            <a:srgbClr val="FFFFFF"/>
          </a:fillRef>
          <a:effectRef idx="0">
            <a:srgbClr val="FFFFFF"/>
          </a:effectRef>
          <a:fontRef idx="minor">
            <a:schemeClr val="tx1"/>
          </a:fontRef>
        </p:style>
      </p:cxnSp>
      <p:graphicFrame>
        <p:nvGraphicFramePr>
          <p:cNvPr id="98" name="对象 97">
            <a:hlinkClick r:id="" action="ppaction://ole?verb="/>
          </p:cNvPr>
          <p:cNvGraphicFramePr>
            <a:graphicFrameLocks noChangeAspect="1"/>
          </p:cNvGraphicFramePr>
          <p:nvPr/>
        </p:nvGraphicFramePr>
        <p:xfrm>
          <a:off x="4825365" y="2278380"/>
          <a:ext cx="133985" cy="323215"/>
        </p:xfrm>
        <a:graphic>
          <a:graphicData uri="http://schemas.openxmlformats.org/presentationml/2006/ole">
            <mc:AlternateContent xmlns:mc="http://schemas.openxmlformats.org/markup-compatibility/2006">
              <mc:Choice xmlns:v="urn:schemas-microsoft-com:vml" Requires="v">
                <p:oleObj spid="_x0000_s99" name="" r:id="rId10" imgW="165100" imgH="393700" progId="Equation.KSEE3">
                  <p:embed/>
                </p:oleObj>
              </mc:Choice>
              <mc:Fallback>
                <p:oleObj name="" r:id="rId10" imgW="165100" imgH="393700" progId="Equation.KSEE3">
                  <p:embed/>
                  <p:pic>
                    <p:nvPicPr>
                      <p:cNvPr id="0" name="图片 1024"/>
                      <p:cNvPicPr/>
                      <p:nvPr/>
                    </p:nvPicPr>
                    <p:blipFill>
                      <a:blip r:embed="rId9"/>
                      <a:stretch>
                        <a:fillRect/>
                      </a:stretch>
                    </p:blipFill>
                    <p:spPr>
                      <a:xfrm>
                        <a:off x="4825365" y="2278380"/>
                        <a:ext cx="133985" cy="323215"/>
                      </a:xfrm>
                      <a:prstGeom prst="rect">
                        <a:avLst/>
                      </a:prstGeom>
                    </p:spPr>
                  </p:pic>
                </p:oleObj>
              </mc:Fallback>
            </mc:AlternateContent>
          </a:graphicData>
        </a:graphic>
      </p:graphicFrame>
      <p:cxnSp>
        <p:nvCxnSpPr>
          <p:cNvPr id="2" name="直接箭头连接符 1"/>
          <p:cNvCxnSpPr/>
          <p:nvPr/>
        </p:nvCxnSpPr>
        <p:spPr>
          <a:xfrm>
            <a:off x="2233930" y="5426710"/>
            <a:ext cx="3355340" cy="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3" name="直接箭头连接符 2"/>
          <p:cNvCxnSpPr/>
          <p:nvPr/>
        </p:nvCxnSpPr>
        <p:spPr>
          <a:xfrm flipV="1">
            <a:off x="2479675" y="4224180"/>
            <a:ext cx="2540" cy="1405890"/>
          </a:xfrm>
          <a:prstGeom prst="straightConnector1">
            <a:avLst/>
          </a:prstGeom>
          <a:ln w="6350">
            <a:solidFill>
              <a:schemeClr val="tx1"/>
            </a:solidFill>
            <a:headEnd type="none"/>
            <a:tailEnd type="triangle" w="med" len="med"/>
          </a:ln>
        </p:spPr>
        <p:style>
          <a:lnRef idx="2">
            <a:schemeClr val="accent1"/>
          </a:lnRef>
          <a:fillRef idx="0">
            <a:srgbClr val="FFFFFF"/>
          </a:fillRef>
          <a:effectRef idx="0">
            <a:srgbClr val="FFFFFF"/>
          </a:effectRef>
          <a:fontRef idx="minor">
            <a:schemeClr val="tx1"/>
          </a:fontRef>
        </p:style>
      </p:cxnSp>
      <p:sp>
        <p:nvSpPr>
          <p:cNvPr id="9" name="任意多边形 8"/>
          <p:cNvSpPr/>
          <p:nvPr/>
        </p:nvSpPr>
        <p:spPr>
          <a:xfrm>
            <a:off x="2732405" y="4572000"/>
            <a:ext cx="2493645" cy="513080"/>
          </a:xfrm>
          <a:custGeom>
            <a:avLst/>
            <a:gdLst>
              <a:gd name="connisteX0" fmla="*/ 0 w 2105660"/>
              <a:gd name="connsiteY0" fmla="*/ 633383 h 633383"/>
              <a:gd name="connisteX1" fmla="*/ 407670 w 2105660"/>
              <a:gd name="connsiteY1" fmla="*/ 4098 h 633383"/>
              <a:gd name="connisteX2" fmla="*/ 1113155 w 2105660"/>
              <a:gd name="connsiteY2" fmla="*/ 391448 h 633383"/>
              <a:gd name="connisteX3" fmla="*/ 1641475 w 2105660"/>
              <a:gd name="connsiteY3" fmla="*/ 218093 h 633383"/>
              <a:gd name="connisteX4" fmla="*/ 2105660 w 2105660"/>
              <a:gd name="connsiteY4" fmla="*/ 472093 h 633383"/>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105660" h="633383">
                <a:moveTo>
                  <a:pt x="0" y="633383"/>
                </a:moveTo>
                <a:cubicBezTo>
                  <a:pt x="67310" y="500033"/>
                  <a:pt x="184785" y="52358"/>
                  <a:pt x="407670" y="4098"/>
                </a:cubicBezTo>
                <a:cubicBezTo>
                  <a:pt x="630555" y="-44162"/>
                  <a:pt x="866140" y="348903"/>
                  <a:pt x="1113155" y="391448"/>
                </a:cubicBezTo>
                <a:cubicBezTo>
                  <a:pt x="1360170" y="433993"/>
                  <a:pt x="1442720" y="202218"/>
                  <a:pt x="1641475" y="218093"/>
                </a:cubicBezTo>
                <a:cubicBezTo>
                  <a:pt x="1840230" y="233968"/>
                  <a:pt x="2023110" y="418118"/>
                  <a:pt x="2105660" y="472093"/>
                </a:cubicBezTo>
              </a:path>
            </a:pathLst>
          </a:custGeom>
          <a:ln w="9525">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graphicFrame>
        <p:nvGraphicFramePr>
          <p:cNvPr id="16" name="对象 15">
            <a:hlinkClick r:id="" action="ppaction://ole?verb="/>
          </p:cNvPr>
          <p:cNvGraphicFramePr>
            <a:graphicFrameLocks noChangeAspect="1"/>
          </p:cNvGraphicFramePr>
          <p:nvPr/>
        </p:nvGraphicFramePr>
        <p:xfrm>
          <a:off x="2282825" y="4201795"/>
          <a:ext cx="147320" cy="177165"/>
        </p:xfrm>
        <a:graphic>
          <a:graphicData uri="http://schemas.openxmlformats.org/presentationml/2006/ole">
            <mc:AlternateContent xmlns:mc="http://schemas.openxmlformats.org/markup-compatibility/2006">
              <mc:Choice xmlns:v="urn:schemas-microsoft-com:vml" Requires="v">
                <p:oleObj spid="_x0000_s17" name="" r:id="rId11" imgW="139700" imgH="165100" progId="Equation.KSEE3">
                  <p:embed/>
                </p:oleObj>
              </mc:Choice>
              <mc:Fallback>
                <p:oleObj name="" r:id="rId11" imgW="139700" imgH="165100" progId="Equation.KSEE3">
                  <p:embed/>
                  <p:pic>
                    <p:nvPicPr>
                      <p:cNvPr id="0" name="图片 1024"/>
                      <p:cNvPicPr/>
                      <p:nvPr/>
                    </p:nvPicPr>
                    <p:blipFill>
                      <a:blip r:embed="rId12"/>
                      <a:stretch>
                        <a:fillRect/>
                      </a:stretch>
                    </p:blipFill>
                    <p:spPr>
                      <a:xfrm>
                        <a:off x="2282825" y="4201795"/>
                        <a:ext cx="147320" cy="177165"/>
                      </a:xfrm>
                      <a:prstGeom prst="rect">
                        <a:avLst/>
                      </a:prstGeom>
                    </p:spPr>
                  </p:pic>
                </p:oleObj>
              </mc:Fallback>
            </mc:AlternateContent>
          </a:graphicData>
        </a:graphic>
      </p:graphicFrame>
      <p:graphicFrame>
        <p:nvGraphicFramePr>
          <p:cNvPr id="18" name="对象 17">
            <a:hlinkClick r:id="" action="ppaction://ole?verb="/>
          </p:cNvPr>
          <p:cNvGraphicFramePr>
            <a:graphicFrameLocks noChangeAspect="1"/>
          </p:cNvGraphicFramePr>
          <p:nvPr/>
        </p:nvGraphicFramePr>
        <p:xfrm>
          <a:off x="5531485" y="5469890"/>
          <a:ext cx="132080" cy="146050"/>
        </p:xfrm>
        <a:graphic>
          <a:graphicData uri="http://schemas.openxmlformats.org/presentationml/2006/ole">
            <mc:AlternateContent xmlns:mc="http://schemas.openxmlformats.org/markup-compatibility/2006">
              <mc:Choice xmlns:v="urn:schemas-microsoft-com:vml" Requires="v">
                <p:oleObj spid="_x0000_s19" name="" r:id="rId13" imgW="127000" imgH="139700" progId="Equation.KSEE3">
                  <p:embed/>
                </p:oleObj>
              </mc:Choice>
              <mc:Fallback>
                <p:oleObj name="" r:id="rId13" imgW="127000" imgH="139700" progId="Equation.KSEE3">
                  <p:embed/>
                  <p:pic>
                    <p:nvPicPr>
                      <p:cNvPr id="0" name="图片 1024"/>
                      <p:cNvPicPr/>
                      <p:nvPr/>
                    </p:nvPicPr>
                    <p:blipFill>
                      <a:blip r:embed="rId14"/>
                      <a:stretch>
                        <a:fillRect/>
                      </a:stretch>
                    </p:blipFill>
                    <p:spPr>
                      <a:xfrm>
                        <a:off x="5531485" y="5469890"/>
                        <a:ext cx="132080" cy="14605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2646363" y="5390516"/>
          <a:ext cx="172085" cy="239395"/>
        </p:xfrm>
        <a:graphic>
          <a:graphicData uri="http://schemas.openxmlformats.org/presentationml/2006/ole">
            <mc:AlternateContent xmlns:mc="http://schemas.openxmlformats.org/markup-compatibility/2006">
              <mc:Choice xmlns:v="urn:schemas-microsoft-com:vml" Requires="v">
                <p:oleObj spid="_x0000_s8" name="" r:id="rId15" imgW="165100" imgH="228600" progId="Equation.KSEE3">
                  <p:embed/>
                </p:oleObj>
              </mc:Choice>
              <mc:Fallback>
                <p:oleObj name="" r:id="rId15" imgW="165100" imgH="228600" progId="Equation.KSEE3">
                  <p:embed/>
                  <p:pic>
                    <p:nvPicPr>
                      <p:cNvPr id="0" name="图片 1024"/>
                      <p:cNvPicPr/>
                      <p:nvPr/>
                    </p:nvPicPr>
                    <p:blipFill>
                      <a:blip r:embed="rId16"/>
                      <a:stretch>
                        <a:fillRect/>
                      </a:stretch>
                    </p:blipFill>
                    <p:spPr>
                      <a:xfrm>
                        <a:off x="2646363" y="5390516"/>
                        <a:ext cx="172085" cy="239395"/>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2838768" y="5393056"/>
          <a:ext cx="159385" cy="226695"/>
        </p:xfrm>
        <a:graphic>
          <a:graphicData uri="http://schemas.openxmlformats.org/presentationml/2006/ole">
            <mc:AlternateContent xmlns:mc="http://schemas.openxmlformats.org/markup-compatibility/2006">
              <mc:Choice xmlns:v="urn:schemas-microsoft-com:vml" Requires="v">
                <p:oleObj spid="_x0000_s14" name="" r:id="rId17" imgW="152400" imgH="215900" progId="Equation.KSEE3">
                  <p:embed/>
                </p:oleObj>
              </mc:Choice>
              <mc:Fallback>
                <p:oleObj name="" r:id="rId17" imgW="152400" imgH="215900" progId="Equation.KSEE3">
                  <p:embed/>
                  <p:pic>
                    <p:nvPicPr>
                      <p:cNvPr id="0" name="图片 1024"/>
                      <p:cNvPicPr/>
                      <p:nvPr/>
                    </p:nvPicPr>
                    <p:blipFill>
                      <a:blip r:embed="rId18"/>
                      <a:stretch>
                        <a:fillRect/>
                      </a:stretch>
                    </p:blipFill>
                    <p:spPr>
                      <a:xfrm>
                        <a:off x="2838768" y="5393056"/>
                        <a:ext cx="159385" cy="226695"/>
                      </a:xfrm>
                      <a:prstGeom prst="rect">
                        <a:avLst/>
                      </a:prstGeom>
                    </p:spPr>
                  </p:pic>
                </p:oleObj>
              </mc:Fallback>
            </mc:AlternateContent>
          </a:graphicData>
        </a:graphic>
      </p:graphicFrame>
      <p:cxnSp>
        <p:nvCxnSpPr>
          <p:cNvPr id="15" name="直接连接符 14"/>
          <p:cNvCxnSpPr/>
          <p:nvPr/>
        </p:nvCxnSpPr>
        <p:spPr>
          <a:xfrm flipV="1">
            <a:off x="2732405" y="5088255"/>
            <a:ext cx="0" cy="334800"/>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20" name="直接连接符 19"/>
          <p:cNvCxnSpPr/>
          <p:nvPr/>
        </p:nvCxnSpPr>
        <p:spPr>
          <a:xfrm flipV="1">
            <a:off x="2922905" y="4748685"/>
            <a:ext cx="3175" cy="673735"/>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flipV="1">
            <a:off x="3113405" y="4480080"/>
            <a:ext cx="0" cy="944245"/>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22" name="直接连接符 21"/>
          <p:cNvCxnSpPr/>
          <p:nvPr/>
        </p:nvCxnSpPr>
        <p:spPr>
          <a:xfrm flipV="1">
            <a:off x="3293110" y="4371495"/>
            <a:ext cx="0" cy="1054100"/>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23" name="直接连接符 22"/>
          <p:cNvCxnSpPr/>
          <p:nvPr/>
        </p:nvCxnSpPr>
        <p:spPr>
          <a:xfrm flipV="1">
            <a:off x="3483610" y="4417215"/>
            <a:ext cx="0" cy="1007745"/>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24" name="直接连接符 23"/>
          <p:cNvCxnSpPr/>
          <p:nvPr/>
        </p:nvCxnSpPr>
        <p:spPr>
          <a:xfrm flipV="1">
            <a:off x="3674110" y="4509925"/>
            <a:ext cx="1270" cy="916940"/>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flipV="1">
            <a:off x="3855720" y="4628035"/>
            <a:ext cx="635" cy="797560"/>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26" name="直接连接符 25"/>
          <p:cNvCxnSpPr/>
          <p:nvPr/>
        </p:nvCxnSpPr>
        <p:spPr>
          <a:xfrm flipH="1" flipV="1">
            <a:off x="4042410" y="4709315"/>
            <a:ext cx="3810" cy="715645"/>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27" name="直接连接符 26"/>
          <p:cNvCxnSpPr/>
          <p:nvPr/>
        </p:nvCxnSpPr>
        <p:spPr>
          <a:xfrm flipH="1" flipV="1">
            <a:off x="4234815" y="4745510"/>
            <a:ext cx="0" cy="681355"/>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28" name="直接连接符 27"/>
          <p:cNvCxnSpPr/>
          <p:nvPr/>
        </p:nvCxnSpPr>
        <p:spPr>
          <a:xfrm flipV="1">
            <a:off x="2731135" y="4742335"/>
            <a:ext cx="194310" cy="346710"/>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29" name="直接连接符 28"/>
          <p:cNvCxnSpPr/>
          <p:nvPr/>
        </p:nvCxnSpPr>
        <p:spPr>
          <a:xfrm flipV="1">
            <a:off x="2925445" y="4474365"/>
            <a:ext cx="193675" cy="267970"/>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30" name="直接连接符 29"/>
          <p:cNvCxnSpPr/>
          <p:nvPr/>
        </p:nvCxnSpPr>
        <p:spPr>
          <a:xfrm flipV="1">
            <a:off x="3119120" y="4368320"/>
            <a:ext cx="176530" cy="107315"/>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31" name="直接连接符 30"/>
          <p:cNvCxnSpPr/>
          <p:nvPr/>
        </p:nvCxnSpPr>
        <p:spPr>
          <a:xfrm>
            <a:off x="3294380" y="4368955"/>
            <a:ext cx="194310" cy="48260"/>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32" name="直接连接符 31"/>
          <p:cNvCxnSpPr/>
          <p:nvPr/>
        </p:nvCxnSpPr>
        <p:spPr>
          <a:xfrm>
            <a:off x="3483610" y="4417215"/>
            <a:ext cx="194945" cy="98425"/>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33" name="直接连接符 32"/>
          <p:cNvCxnSpPr/>
          <p:nvPr/>
        </p:nvCxnSpPr>
        <p:spPr>
          <a:xfrm>
            <a:off x="3678555" y="4515640"/>
            <a:ext cx="176530" cy="104775"/>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34" name="直接连接符 33"/>
          <p:cNvCxnSpPr/>
          <p:nvPr/>
        </p:nvCxnSpPr>
        <p:spPr>
          <a:xfrm>
            <a:off x="3856355" y="4621685"/>
            <a:ext cx="194310" cy="88900"/>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40" name="直接连接符 39"/>
          <p:cNvCxnSpPr/>
          <p:nvPr/>
        </p:nvCxnSpPr>
        <p:spPr>
          <a:xfrm>
            <a:off x="4043680" y="4709315"/>
            <a:ext cx="190500" cy="34925"/>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41" name="直接连接符 40"/>
          <p:cNvCxnSpPr/>
          <p:nvPr/>
        </p:nvCxnSpPr>
        <p:spPr>
          <a:xfrm flipV="1">
            <a:off x="4422140" y="4714395"/>
            <a:ext cx="1270" cy="716915"/>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flipH="1" flipV="1">
            <a:off x="4610100" y="4625495"/>
            <a:ext cx="2540" cy="817880"/>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43" name="直接连接符 42"/>
          <p:cNvCxnSpPr/>
          <p:nvPr/>
        </p:nvCxnSpPr>
        <p:spPr>
          <a:xfrm flipH="1" flipV="1">
            <a:off x="4800600" y="4611525"/>
            <a:ext cx="635" cy="833755"/>
          </a:xfrm>
          <a:prstGeom prst="line">
            <a:avLst/>
          </a:prstGeom>
          <a:ln w="6350">
            <a:solidFill>
              <a:schemeClr val="accent6">
                <a:lumMod val="60000"/>
                <a:lumOff val="40000"/>
              </a:schemeClr>
            </a:solidFill>
            <a:prstDash val="dash"/>
          </a:ln>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flipV="1">
            <a:off x="4234815" y="4709315"/>
            <a:ext cx="186690" cy="34925"/>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45" name="直接连接符 44"/>
          <p:cNvCxnSpPr/>
          <p:nvPr/>
        </p:nvCxnSpPr>
        <p:spPr>
          <a:xfrm flipV="1">
            <a:off x="4423410" y="4618510"/>
            <a:ext cx="195580" cy="92075"/>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46" name="直接连接符 45"/>
          <p:cNvCxnSpPr/>
          <p:nvPr/>
        </p:nvCxnSpPr>
        <p:spPr>
          <a:xfrm flipV="1">
            <a:off x="4611370" y="4617240"/>
            <a:ext cx="184150" cy="6985"/>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cxnSp>
        <p:nvCxnSpPr>
          <p:cNvPr id="47" name="直接连接符 46"/>
          <p:cNvCxnSpPr/>
          <p:nvPr/>
        </p:nvCxnSpPr>
        <p:spPr>
          <a:xfrm>
            <a:off x="4795520" y="4619145"/>
            <a:ext cx="217170" cy="60960"/>
          </a:xfrm>
          <a:prstGeom prst="line">
            <a:avLst/>
          </a:prstGeom>
          <a:ln w="9525">
            <a:gradFill>
              <a:gsLst>
                <a:gs pos="0">
                  <a:schemeClr val="accent2">
                    <a:hueOff val="-4200000"/>
                  </a:schemeClr>
                </a:gs>
                <a:gs pos="100000">
                  <a:schemeClr val="accent2"/>
                </a:gs>
              </a:gsLst>
            </a:gradFill>
          </a:ln>
        </p:spPr>
        <p:style>
          <a:lnRef idx="0">
            <a:srgbClr val="FFFFFF"/>
          </a:lnRef>
          <a:fillRef idx="0">
            <a:srgbClr val="FFFFFF"/>
          </a:fillRef>
          <a:effectRef idx="0">
            <a:srgbClr val="FFFFFF"/>
          </a:effectRef>
          <a:fontRef idx="minor">
            <a:schemeClr val="tx1"/>
          </a:fontRef>
        </p:style>
      </p:cxnSp>
      <p:graphicFrame>
        <p:nvGraphicFramePr>
          <p:cNvPr id="48" name="对象 47">
            <a:hlinkClick r:id="" action="ppaction://ole?verb="/>
          </p:cNvPr>
          <p:cNvGraphicFramePr>
            <a:graphicFrameLocks noChangeAspect="1"/>
          </p:cNvGraphicFramePr>
          <p:nvPr/>
        </p:nvGraphicFramePr>
        <p:xfrm>
          <a:off x="3018473" y="5394326"/>
          <a:ext cx="172720" cy="226695"/>
        </p:xfrm>
        <a:graphic>
          <a:graphicData uri="http://schemas.openxmlformats.org/presentationml/2006/ole">
            <mc:AlternateContent xmlns:mc="http://schemas.openxmlformats.org/markup-compatibility/2006">
              <mc:Choice xmlns:v="urn:schemas-microsoft-com:vml" Requires="v">
                <p:oleObj spid="_x0000_s49" name="" r:id="rId19" imgW="165100" imgH="215900" progId="Equation.KSEE3">
                  <p:embed/>
                </p:oleObj>
              </mc:Choice>
              <mc:Fallback>
                <p:oleObj name="" r:id="rId19" imgW="165100" imgH="215900" progId="Equation.KSEE3">
                  <p:embed/>
                  <p:pic>
                    <p:nvPicPr>
                      <p:cNvPr id="0" name="图片 1024"/>
                      <p:cNvPicPr/>
                      <p:nvPr/>
                    </p:nvPicPr>
                    <p:blipFill>
                      <a:blip r:embed="rId20"/>
                      <a:stretch>
                        <a:fillRect/>
                      </a:stretch>
                    </p:blipFill>
                    <p:spPr>
                      <a:xfrm>
                        <a:off x="3018473" y="5394326"/>
                        <a:ext cx="172720" cy="226695"/>
                      </a:xfrm>
                      <a:prstGeom prst="rect">
                        <a:avLst/>
                      </a:prstGeom>
                    </p:spPr>
                  </p:pic>
                </p:oleObj>
              </mc:Fallback>
            </mc:AlternateContent>
          </a:graphicData>
        </a:graphic>
      </p:graphicFrame>
      <p:graphicFrame>
        <p:nvGraphicFramePr>
          <p:cNvPr id="50" name="对象 49">
            <a:hlinkClick r:id="" action="ppaction://ole?verb="/>
          </p:cNvPr>
          <p:cNvGraphicFramePr>
            <a:graphicFrameLocks noChangeAspect="1"/>
          </p:cNvGraphicFramePr>
          <p:nvPr/>
        </p:nvGraphicFramePr>
        <p:xfrm>
          <a:off x="3211513" y="5396231"/>
          <a:ext cx="172720" cy="240030"/>
        </p:xfrm>
        <a:graphic>
          <a:graphicData uri="http://schemas.openxmlformats.org/presentationml/2006/ole">
            <mc:AlternateContent xmlns:mc="http://schemas.openxmlformats.org/markup-compatibility/2006">
              <mc:Choice xmlns:v="urn:schemas-microsoft-com:vml" Requires="v">
                <p:oleObj spid="_x0000_s51" name="" r:id="rId21" imgW="165100" imgH="228600" progId="Equation.KSEE3">
                  <p:embed/>
                </p:oleObj>
              </mc:Choice>
              <mc:Fallback>
                <p:oleObj name="" r:id="rId21" imgW="165100" imgH="228600" progId="Equation.KSEE3">
                  <p:embed/>
                  <p:pic>
                    <p:nvPicPr>
                      <p:cNvPr id="0" name="图片 1024"/>
                      <p:cNvPicPr/>
                      <p:nvPr/>
                    </p:nvPicPr>
                    <p:blipFill>
                      <a:blip r:embed="rId22"/>
                      <a:stretch>
                        <a:fillRect/>
                      </a:stretch>
                    </p:blipFill>
                    <p:spPr>
                      <a:xfrm>
                        <a:off x="3211513" y="5396231"/>
                        <a:ext cx="172720" cy="240030"/>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3404553" y="5395596"/>
          <a:ext cx="172720" cy="226695"/>
        </p:xfrm>
        <a:graphic>
          <a:graphicData uri="http://schemas.openxmlformats.org/presentationml/2006/ole">
            <mc:AlternateContent xmlns:mc="http://schemas.openxmlformats.org/markup-compatibility/2006">
              <mc:Choice xmlns:v="urn:schemas-microsoft-com:vml" Requires="v">
                <p:oleObj spid="_x0000_s53" name="" r:id="rId23" imgW="165100" imgH="215900" progId="Equation.KSEE3">
                  <p:embed/>
                </p:oleObj>
              </mc:Choice>
              <mc:Fallback>
                <p:oleObj name="" r:id="rId23" imgW="165100" imgH="215900" progId="Equation.KSEE3">
                  <p:embed/>
                  <p:pic>
                    <p:nvPicPr>
                      <p:cNvPr id="0" name="图片 1024"/>
                      <p:cNvPicPr/>
                      <p:nvPr/>
                    </p:nvPicPr>
                    <p:blipFill>
                      <a:blip r:embed="rId24"/>
                      <a:stretch>
                        <a:fillRect/>
                      </a:stretch>
                    </p:blipFill>
                    <p:spPr>
                      <a:xfrm>
                        <a:off x="3404553" y="5395596"/>
                        <a:ext cx="172720" cy="226695"/>
                      </a:xfrm>
                      <a:prstGeom prst="rect">
                        <a:avLst/>
                      </a:prstGeom>
                    </p:spPr>
                  </p:pic>
                </p:oleObj>
              </mc:Fallback>
            </mc:AlternateContent>
          </a:graphicData>
        </a:graphic>
      </p:graphicFrame>
      <p:graphicFrame>
        <p:nvGraphicFramePr>
          <p:cNvPr id="54" name="对象 53">
            <a:hlinkClick r:id="" action="ppaction://ole?verb="/>
          </p:cNvPr>
          <p:cNvGraphicFramePr>
            <a:graphicFrameLocks noChangeAspect="1"/>
          </p:cNvGraphicFramePr>
          <p:nvPr/>
        </p:nvGraphicFramePr>
        <p:xfrm>
          <a:off x="3597593" y="5400041"/>
          <a:ext cx="172720" cy="240030"/>
        </p:xfrm>
        <a:graphic>
          <a:graphicData uri="http://schemas.openxmlformats.org/presentationml/2006/ole">
            <mc:AlternateContent xmlns:mc="http://schemas.openxmlformats.org/markup-compatibility/2006">
              <mc:Choice xmlns:v="urn:schemas-microsoft-com:vml" Requires="v">
                <p:oleObj spid="_x0000_s55" name="" r:id="rId25" imgW="165100" imgH="228600" progId="Equation.KSEE3">
                  <p:embed/>
                </p:oleObj>
              </mc:Choice>
              <mc:Fallback>
                <p:oleObj name="" r:id="rId25" imgW="165100" imgH="228600" progId="Equation.KSEE3">
                  <p:embed/>
                  <p:pic>
                    <p:nvPicPr>
                      <p:cNvPr id="0" name="图片 1024"/>
                      <p:cNvPicPr/>
                      <p:nvPr/>
                    </p:nvPicPr>
                    <p:blipFill>
                      <a:blip r:embed="rId26"/>
                      <a:stretch>
                        <a:fillRect/>
                      </a:stretch>
                    </p:blipFill>
                    <p:spPr>
                      <a:xfrm>
                        <a:off x="3597593" y="5400041"/>
                        <a:ext cx="172720" cy="240030"/>
                      </a:xfrm>
                      <a:prstGeom prst="rect">
                        <a:avLst/>
                      </a:prstGeom>
                    </p:spPr>
                  </p:pic>
                </p:oleObj>
              </mc:Fallback>
            </mc:AlternateContent>
          </a:graphicData>
        </a:graphic>
      </p:graphicFrame>
      <p:graphicFrame>
        <p:nvGraphicFramePr>
          <p:cNvPr id="66" name="对象 65">
            <a:hlinkClick r:id="" action="ppaction://ole?verb="/>
          </p:cNvPr>
          <p:cNvGraphicFramePr>
            <a:graphicFrameLocks noChangeAspect="1"/>
          </p:cNvGraphicFramePr>
          <p:nvPr/>
        </p:nvGraphicFramePr>
        <p:xfrm>
          <a:off x="3804286" y="5491481"/>
          <a:ext cx="332105" cy="80010"/>
        </p:xfrm>
        <a:graphic>
          <a:graphicData uri="http://schemas.openxmlformats.org/presentationml/2006/ole">
            <mc:AlternateContent xmlns:mc="http://schemas.openxmlformats.org/markup-compatibility/2006">
              <mc:Choice xmlns:v="urn:schemas-microsoft-com:vml" Requires="v">
                <p:oleObj spid="_x0000_s67" name="" r:id="rId27" imgW="316865" imgH="76200" progId="Equation.KSEE3">
                  <p:embed/>
                </p:oleObj>
              </mc:Choice>
              <mc:Fallback>
                <p:oleObj name="" r:id="rId27" imgW="316865" imgH="76200" progId="Equation.KSEE3">
                  <p:embed/>
                  <p:pic>
                    <p:nvPicPr>
                      <p:cNvPr id="0" name="图片 1024"/>
                      <p:cNvPicPr/>
                      <p:nvPr/>
                    </p:nvPicPr>
                    <p:blipFill>
                      <a:blip r:embed="rId28"/>
                      <a:stretch>
                        <a:fillRect/>
                      </a:stretch>
                    </p:blipFill>
                    <p:spPr>
                      <a:xfrm>
                        <a:off x="3804286" y="5491481"/>
                        <a:ext cx="332105" cy="80010"/>
                      </a:xfrm>
                      <a:prstGeom prst="rect">
                        <a:avLst/>
                      </a:prstGeom>
                    </p:spPr>
                  </p:pic>
                </p:oleObj>
              </mc:Fallback>
            </mc:AlternateContent>
          </a:graphicData>
        </a:graphic>
      </p:graphicFrame>
      <p:graphicFrame>
        <p:nvGraphicFramePr>
          <p:cNvPr id="76" name="对象 75">
            <a:hlinkClick r:id="" action="ppaction://ole?verb="/>
          </p:cNvPr>
          <p:cNvGraphicFramePr>
            <a:graphicFrameLocks noChangeAspect="1"/>
          </p:cNvGraphicFramePr>
          <p:nvPr/>
        </p:nvGraphicFramePr>
        <p:xfrm>
          <a:off x="2612390" y="4899025"/>
          <a:ext cx="146050" cy="189865"/>
        </p:xfrm>
        <a:graphic>
          <a:graphicData uri="http://schemas.openxmlformats.org/presentationml/2006/ole">
            <mc:AlternateContent xmlns:mc="http://schemas.openxmlformats.org/markup-compatibility/2006">
              <mc:Choice xmlns:v="urn:schemas-microsoft-com:vml" Requires="v">
                <p:oleObj spid="_x0000_s77" name="" r:id="rId29" imgW="177165" imgH="228600" progId="Equation.KSEE3">
                  <p:embed/>
                </p:oleObj>
              </mc:Choice>
              <mc:Fallback>
                <p:oleObj name="" r:id="rId29" imgW="177165" imgH="228600" progId="Equation.KSEE3">
                  <p:embed/>
                  <p:pic>
                    <p:nvPicPr>
                      <p:cNvPr id="0" name="图片 1024"/>
                      <p:cNvPicPr/>
                      <p:nvPr/>
                    </p:nvPicPr>
                    <p:blipFill>
                      <a:blip r:embed="rId30"/>
                      <a:stretch>
                        <a:fillRect/>
                      </a:stretch>
                    </p:blipFill>
                    <p:spPr>
                      <a:xfrm>
                        <a:off x="2612390" y="4899025"/>
                        <a:ext cx="146050" cy="189865"/>
                      </a:xfrm>
                      <a:prstGeom prst="rect">
                        <a:avLst/>
                      </a:prstGeom>
                    </p:spPr>
                  </p:pic>
                </p:oleObj>
              </mc:Fallback>
            </mc:AlternateContent>
          </a:graphicData>
        </a:graphic>
      </p:graphicFrame>
      <p:graphicFrame>
        <p:nvGraphicFramePr>
          <p:cNvPr id="80" name="对象 79">
            <a:hlinkClick r:id="" action="ppaction://ole?verb="/>
          </p:cNvPr>
          <p:cNvGraphicFramePr>
            <a:graphicFrameLocks noChangeAspect="1"/>
          </p:cNvGraphicFramePr>
          <p:nvPr/>
        </p:nvGraphicFramePr>
        <p:xfrm>
          <a:off x="2843848" y="4529455"/>
          <a:ext cx="136525" cy="179705"/>
        </p:xfrm>
        <a:graphic>
          <a:graphicData uri="http://schemas.openxmlformats.org/presentationml/2006/ole">
            <mc:AlternateContent xmlns:mc="http://schemas.openxmlformats.org/markup-compatibility/2006">
              <mc:Choice xmlns:v="urn:schemas-microsoft-com:vml" Requires="v">
                <p:oleObj spid="_x0000_s81" name="" r:id="rId31" imgW="165100" imgH="215900" progId="Equation.KSEE3">
                  <p:embed/>
                </p:oleObj>
              </mc:Choice>
              <mc:Fallback>
                <p:oleObj name="" r:id="rId31" imgW="165100" imgH="215900" progId="Equation.KSEE3">
                  <p:embed/>
                  <p:pic>
                    <p:nvPicPr>
                      <p:cNvPr id="0" name="图片 1024"/>
                      <p:cNvPicPr/>
                      <p:nvPr/>
                    </p:nvPicPr>
                    <p:blipFill>
                      <a:blip r:embed="rId32"/>
                      <a:stretch>
                        <a:fillRect/>
                      </a:stretch>
                    </p:blipFill>
                    <p:spPr>
                      <a:xfrm>
                        <a:off x="2843848" y="4529455"/>
                        <a:ext cx="136525" cy="179705"/>
                      </a:xfrm>
                      <a:prstGeom prst="rect">
                        <a:avLst/>
                      </a:prstGeom>
                    </p:spPr>
                  </p:pic>
                </p:oleObj>
              </mc:Fallback>
            </mc:AlternateContent>
          </a:graphicData>
        </a:graphic>
      </p:graphicFrame>
      <p:graphicFrame>
        <p:nvGraphicFramePr>
          <p:cNvPr id="82" name="对象 81">
            <a:hlinkClick r:id="" action="ppaction://ole?verb="/>
          </p:cNvPr>
          <p:cNvGraphicFramePr>
            <a:graphicFrameLocks noChangeAspect="1"/>
          </p:cNvGraphicFramePr>
          <p:nvPr/>
        </p:nvGraphicFramePr>
        <p:xfrm>
          <a:off x="3032125" y="4265295"/>
          <a:ext cx="146050" cy="179705"/>
        </p:xfrm>
        <a:graphic>
          <a:graphicData uri="http://schemas.openxmlformats.org/presentationml/2006/ole">
            <mc:AlternateContent xmlns:mc="http://schemas.openxmlformats.org/markup-compatibility/2006">
              <mc:Choice xmlns:v="urn:schemas-microsoft-com:vml" Requires="v">
                <p:oleObj spid="_x0000_s83" name="" r:id="rId33" imgW="177165" imgH="215900" progId="Equation.KSEE3">
                  <p:embed/>
                </p:oleObj>
              </mc:Choice>
              <mc:Fallback>
                <p:oleObj name="" r:id="rId33" imgW="177165" imgH="215900" progId="Equation.KSEE3">
                  <p:embed/>
                  <p:pic>
                    <p:nvPicPr>
                      <p:cNvPr id="0" name="图片 1024"/>
                      <p:cNvPicPr/>
                      <p:nvPr/>
                    </p:nvPicPr>
                    <p:blipFill>
                      <a:blip r:embed="rId34"/>
                      <a:stretch>
                        <a:fillRect/>
                      </a:stretch>
                    </p:blipFill>
                    <p:spPr>
                      <a:xfrm>
                        <a:off x="3032125" y="4265295"/>
                        <a:ext cx="146050" cy="179705"/>
                      </a:xfrm>
                      <a:prstGeom prst="rect">
                        <a:avLst/>
                      </a:prstGeom>
                    </p:spPr>
                  </p:pic>
                </p:oleObj>
              </mc:Fallback>
            </mc:AlternateContent>
          </a:graphicData>
        </a:graphic>
      </p:graphicFrame>
      <p:graphicFrame>
        <p:nvGraphicFramePr>
          <p:cNvPr id="96" name="对象 95">
            <a:hlinkClick r:id="" action="ppaction://ole?verb="/>
          </p:cNvPr>
          <p:cNvGraphicFramePr>
            <a:graphicFrameLocks noChangeAspect="1"/>
          </p:cNvGraphicFramePr>
          <p:nvPr/>
        </p:nvGraphicFramePr>
        <p:xfrm>
          <a:off x="3237230" y="4166235"/>
          <a:ext cx="146050" cy="189865"/>
        </p:xfrm>
        <a:graphic>
          <a:graphicData uri="http://schemas.openxmlformats.org/presentationml/2006/ole">
            <mc:AlternateContent xmlns:mc="http://schemas.openxmlformats.org/markup-compatibility/2006">
              <mc:Choice xmlns:v="urn:schemas-microsoft-com:vml" Requires="v">
                <p:oleObj spid="_x0000_s97" name="" r:id="rId35" imgW="177165" imgH="228600" progId="Equation.KSEE3">
                  <p:embed/>
                </p:oleObj>
              </mc:Choice>
              <mc:Fallback>
                <p:oleObj name="" r:id="rId35" imgW="177165" imgH="228600" progId="Equation.KSEE3">
                  <p:embed/>
                  <p:pic>
                    <p:nvPicPr>
                      <p:cNvPr id="0" name="图片 1024"/>
                      <p:cNvPicPr/>
                      <p:nvPr/>
                    </p:nvPicPr>
                    <p:blipFill>
                      <a:blip r:embed="rId36"/>
                      <a:stretch>
                        <a:fillRect/>
                      </a:stretch>
                    </p:blipFill>
                    <p:spPr>
                      <a:xfrm>
                        <a:off x="3237230" y="4166235"/>
                        <a:ext cx="146050" cy="189865"/>
                      </a:xfrm>
                      <a:prstGeom prst="rect">
                        <a:avLst/>
                      </a:prstGeom>
                    </p:spPr>
                  </p:pic>
                </p:oleObj>
              </mc:Fallback>
            </mc:AlternateContent>
          </a:graphicData>
        </a:graphic>
      </p:graphicFrame>
      <p:graphicFrame>
        <p:nvGraphicFramePr>
          <p:cNvPr id="100" name="对象 99">
            <a:hlinkClick r:id="" action="ppaction://ole?verb="/>
          </p:cNvPr>
          <p:cNvGraphicFramePr>
            <a:graphicFrameLocks noChangeAspect="1"/>
          </p:cNvGraphicFramePr>
          <p:nvPr/>
        </p:nvGraphicFramePr>
        <p:xfrm>
          <a:off x="3431540" y="4211320"/>
          <a:ext cx="146050" cy="179705"/>
        </p:xfrm>
        <a:graphic>
          <a:graphicData uri="http://schemas.openxmlformats.org/presentationml/2006/ole">
            <mc:AlternateContent xmlns:mc="http://schemas.openxmlformats.org/markup-compatibility/2006">
              <mc:Choice xmlns:v="urn:schemas-microsoft-com:vml" Requires="v">
                <p:oleObj spid="_x0000_s101" name="" r:id="rId37" imgW="177165" imgH="215900" progId="Equation.KSEE3">
                  <p:embed/>
                </p:oleObj>
              </mc:Choice>
              <mc:Fallback>
                <p:oleObj name="" r:id="rId37" imgW="177165" imgH="215900" progId="Equation.KSEE3">
                  <p:embed/>
                  <p:pic>
                    <p:nvPicPr>
                      <p:cNvPr id="0" name="图片 1024"/>
                      <p:cNvPicPr/>
                      <p:nvPr/>
                    </p:nvPicPr>
                    <p:blipFill>
                      <a:blip r:embed="rId38"/>
                      <a:stretch>
                        <a:fillRect/>
                      </a:stretch>
                    </p:blipFill>
                    <p:spPr>
                      <a:xfrm>
                        <a:off x="3431540" y="4211320"/>
                        <a:ext cx="146050" cy="179705"/>
                      </a:xfrm>
                      <a:prstGeom prst="rect">
                        <a:avLst/>
                      </a:prstGeom>
                    </p:spPr>
                  </p:pic>
                </p:oleObj>
              </mc:Fallback>
            </mc:AlternateContent>
          </a:graphicData>
        </a:graphic>
      </p:graphicFrame>
      <p:graphicFrame>
        <p:nvGraphicFramePr>
          <p:cNvPr id="102" name="对象 101">
            <a:hlinkClick r:id="" action="ppaction://ole?verb="/>
          </p:cNvPr>
          <p:cNvGraphicFramePr>
            <a:graphicFrameLocks noChangeAspect="1"/>
          </p:cNvGraphicFramePr>
          <p:nvPr/>
        </p:nvGraphicFramePr>
        <p:xfrm>
          <a:off x="3624580" y="4319905"/>
          <a:ext cx="146050" cy="189865"/>
        </p:xfrm>
        <a:graphic>
          <a:graphicData uri="http://schemas.openxmlformats.org/presentationml/2006/ole">
            <mc:AlternateContent xmlns:mc="http://schemas.openxmlformats.org/markup-compatibility/2006">
              <mc:Choice xmlns:v="urn:schemas-microsoft-com:vml" Requires="v">
                <p:oleObj spid="_x0000_s103" name="" r:id="rId39" imgW="177165" imgH="228600" progId="Equation.KSEE3">
                  <p:embed/>
                </p:oleObj>
              </mc:Choice>
              <mc:Fallback>
                <p:oleObj name="" r:id="rId39" imgW="177165" imgH="228600" progId="Equation.KSEE3">
                  <p:embed/>
                  <p:pic>
                    <p:nvPicPr>
                      <p:cNvPr id="0" name="图片 1024"/>
                      <p:cNvPicPr/>
                      <p:nvPr/>
                    </p:nvPicPr>
                    <p:blipFill>
                      <a:blip r:embed="rId40"/>
                      <a:stretch>
                        <a:fillRect/>
                      </a:stretch>
                    </p:blipFill>
                    <p:spPr>
                      <a:xfrm>
                        <a:off x="3624580" y="4319905"/>
                        <a:ext cx="146050" cy="189865"/>
                      </a:xfrm>
                      <a:prstGeom prst="rect">
                        <a:avLst/>
                      </a:prstGeom>
                    </p:spPr>
                  </p:pic>
                </p:oleObj>
              </mc:Fallback>
            </mc:AlternateContent>
          </a:graphicData>
        </a:graphic>
      </p:graphicFrame>
      <p:graphicFrame>
        <p:nvGraphicFramePr>
          <p:cNvPr id="104" name="对象 103">
            <a:hlinkClick r:id="" action="ppaction://ole?verb="/>
          </p:cNvPr>
          <p:cNvGraphicFramePr>
            <a:graphicFrameLocks noChangeAspect="1"/>
          </p:cNvGraphicFramePr>
          <p:nvPr/>
        </p:nvGraphicFramePr>
        <p:xfrm>
          <a:off x="3823336" y="4479926"/>
          <a:ext cx="332105" cy="80010"/>
        </p:xfrm>
        <a:graphic>
          <a:graphicData uri="http://schemas.openxmlformats.org/presentationml/2006/ole">
            <mc:AlternateContent xmlns:mc="http://schemas.openxmlformats.org/markup-compatibility/2006">
              <mc:Choice xmlns:v="urn:schemas-microsoft-com:vml" Requires="v">
                <p:oleObj spid="_x0000_s105" name="" r:id="rId41" imgW="316865" imgH="76200" progId="Equation.KSEE3">
                  <p:embed/>
                </p:oleObj>
              </mc:Choice>
              <mc:Fallback>
                <p:oleObj name="" r:id="rId41" imgW="316865" imgH="76200" progId="Equation.KSEE3">
                  <p:embed/>
                  <p:pic>
                    <p:nvPicPr>
                      <p:cNvPr id="0" name="图片 1024"/>
                      <p:cNvPicPr/>
                      <p:nvPr/>
                    </p:nvPicPr>
                    <p:blipFill>
                      <a:blip r:embed="rId28"/>
                      <a:stretch>
                        <a:fillRect/>
                      </a:stretch>
                    </p:blipFill>
                    <p:spPr>
                      <a:xfrm>
                        <a:off x="3823336" y="4479926"/>
                        <a:ext cx="332105" cy="80010"/>
                      </a:xfrm>
                      <a:prstGeom prst="rect">
                        <a:avLst/>
                      </a:prstGeom>
                    </p:spPr>
                  </p:pic>
                </p:oleObj>
              </mc:Fallback>
            </mc:AlternateContent>
          </a:graphicData>
        </a:graphic>
      </p:graphicFrame>
      <p:graphicFrame>
        <p:nvGraphicFramePr>
          <p:cNvPr id="106" name="对象 105">
            <a:hlinkClick r:id="" action="ppaction://ole?verb="/>
          </p:cNvPr>
          <p:cNvGraphicFramePr>
            <a:graphicFrameLocks noChangeAspect="1"/>
          </p:cNvGraphicFramePr>
          <p:nvPr/>
        </p:nvGraphicFramePr>
        <p:xfrm>
          <a:off x="5288915" y="4898708"/>
          <a:ext cx="419100" cy="168910"/>
        </p:xfrm>
        <a:graphic>
          <a:graphicData uri="http://schemas.openxmlformats.org/presentationml/2006/ole">
            <mc:AlternateContent xmlns:mc="http://schemas.openxmlformats.org/markup-compatibility/2006">
              <mc:Choice xmlns:v="urn:schemas-microsoft-com:vml" Requires="v">
                <p:oleObj spid="_x0000_s107" name="" r:id="rId42" imgW="508000" imgH="203200" progId="Equation.KSEE3">
                  <p:embed/>
                </p:oleObj>
              </mc:Choice>
              <mc:Fallback>
                <p:oleObj name="" r:id="rId42" imgW="508000" imgH="203200" progId="Equation.KSEE3">
                  <p:embed/>
                  <p:pic>
                    <p:nvPicPr>
                      <p:cNvPr id="0" name="图片 1024"/>
                      <p:cNvPicPr/>
                      <p:nvPr/>
                    </p:nvPicPr>
                    <p:blipFill>
                      <a:blip r:embed="rId43"/>
                      <a:stretch>
                        <a:fillRect/>
                      </a:stretch>
                    </p:blipFill>
                    <p:spPr>
                      <a:xfrm>
                        <a:off x="5288915" y="4898708"/>
                        <a:ext cx="419100" cy="168910"/>
                      </a:xfrm>
                      <a:prstGeom prst="rect">
                        <a:avLst/>
                      </a:prstGeom>
                    </p:spPr>
                  </p:pic>
                </p:oleObj>
              </mc:Fallback>
            </mc:AlternateContent>
          </a:graphicData>
        </a:graphic>
      </p:graphicFrame>
      <p:graphicFrame>
        <p:nvGraphicFramePr>
          <p:cNvPr id="108" name="对象 107">
            <a:hlinkClick r:id="" action="ppaction://ole?verb="/>
          </p:cNvPr>
          <p:cNvGraphicFramePr>
            <a:graphicFrameLocks noChangeAspect="1"/>
          </p:cNvGraphicFramePr>
          <p:nvPr/>
        </p:nvGraphicFramePr>
        <p:xfrm>
          <a:off x="5072380" y="4579303"/>
          <a:ext cx="408940" cy="168910"/>
        </p:xfrm>
        <a:graphic>
          <a:graphicData uri="http://schemas.openxmlformats.org/presentationml/2006/ole">
            <mc:AlternateContent xmlns:mc="http://schemas.openxmlformats.org/markup-compatibility/2006">
              <mc:Choice xmlns:v="urn:schemas-microsoft-com:vml" Requires="v">
                <p:oleObj spid="_x0000_s109" name="" r:id="rId44" imgW="495300" imgH="203200" progId="Equation.KSEE3">
                  <p:embed/>
                </p:oleObj>
              </mc:Choice>
              <mc:Fallback>
                <p:oleObj name="" r:id="rId44" imgW="495300" imgH="203200" progId="Equation.KSEE3">
                  <p:embed/>
                  <p:pic>
                    <p:nvPicPr>
                      <p:cNvPr id="0" name="图片 1024"/>
                      <p:cNvPicPr/>
                      <p:nvPr/>
                    </p:nvPicPr>
                    <p:blipFill>
                      <a:blip r:embed="rId45"/>
                      <a:stretch>
                        <a:fillRect/>
                      </a:stretch>
                    </p:blipFill>
                    <p:spPr>
                      <a:xfrm>
                        <a:off x="5072380" y="4579303"/>
                        <a:ext cx="408940" cy="168910"/>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56870" y="170180"/>
            <a:ext cx="4705350" cy="460375"/>
          </a:xfrm>
          <a:prstGeom prst="rect">
            <a:avLst/>
          </a:prstGeom>
          <a:noFill/>
        </p:spPr>
        <p:txBody>
          <a:bodyPr wrap="square" rtlCol="0">
            <a:spAutoFit/>
          </a:bodyPr>
          <a:p>
            <a:r>
              <a:rPr lang="en-US" altLang="zh-CN" sz="2400">
                <a:latin typeface="方正粗黑宋简体" panose="02000000000000000000" charset="-122"/>
                <a:ea typeface="方正粗黑宋简体" panose="02000000000000000000" charset="-122"/>
                <a:cs typeface="方正粗黑宋简体" panose="02000000000000000000" charset="-122"/>
              </a:rPr>
              <a:t>Matlab Simulink-</a:t>
            </a:r>
            <a:r>
              <a:rPr lang="zh-CN" altLang="en-US" sz="2400">
                <a:latin typeface="方正粗黑宋简体" panose="02000000000000000000" charset="-122"/>
                <a:ea typeface="方正粗黑宋简体" panose="02000000000000000000" charset="-122"/>
                <a:cs typeface="方正粗黑宋简体" panose="02000000000000000000" charset="-122"/>
              </a:rPr>
              <a:t>常用</a:t>
            </a:r>
            <a:r>
              <a:rPr lang="zh-CN" altLang="zh-CN" sz="2400">
                <a:latin typeface="方正粗黑宋简体" panose="02000000000000000000" charset="-122"/>
                <a:ea typeface="方正粗黑宋简体" panose="02000000000000000000" charset="-122"/>
                <a:cs typeface="方正粗黑宋简体" panose="02000000000000000000" charset="-122"/>
              </a:rPr>
              <a:t>库</a:t>
            </a:r>
            <a:endParaRPr lang="zh-CN" altLang="zh-CN" sz="2400">
              <a:latin typeface="方正粗黑宋简体" panose="02000000000000000000" charset="-122"/>
              <a:ea typeface="方正粗黑宋简体" panose="02000000000000000000" charset="-122"/>
              <a:cs typeface="方正粗黑宋简体" panose="02000000000000000000" charset="-122"/>
            </a:endParaRPr>
          </a:p>
        </p:txBody>
      </p:sp>
      <p:sp>
        <p:nvSpPr>
          <p:cNvPr id="5" name="文本框 4"/>
          <p:cNvSpPr txBox="1"/>
          <p:nvPr/>
        </p:nvSpPr>
        <p:spPr>
          <a:xfrm>
            <a:off x="389890" y="662305"/>
            <a:ext cx="11686540" cy="6108065"/>
          </a:xfrm>
          <a:prstGeom prst="rect">
            <a:avLst/>
          </a:prstGeom>
          <a:noFill/>
        </p:spPr>
        <p:txBody>
          <a:bodyPr wrap="square" rtlCol="0">
            <a:spAutoFit/>
          </a:bodyPr>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DSP System Toolbox(数字信号处理)</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：显示信号，常用的有</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Time Scope(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示波器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Spectrum Analyzer(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频谱仪</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Array Plot(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序列显示器</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Sources: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各种输入信号，如</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Constant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Sine wave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Discrete Impulse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Random Source(Gaussian Noise)...DSP</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库中的信号在时域上按帧</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(frame)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分割，需要设置每一帧的采样点数</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Transforms: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信号转换，常用的有</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FFT(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快速傅里叶变换</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IFFT(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快速逆傅里叶变换</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000" b="1">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fontAlgn="auto">
              <a:lnSpc>
                <a:spcPct val="150000"/>
              </a:lnSpc>
              <a:buClrTx/>
              <a:buSzTx/>
              <a:buFont typeface="Arial" panose="020B0604020202020204" pitchFamily="34" charset="0"/>
              <a:buChar char="•"/>
            </a:pP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Signal Operations</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：各种信号操作，如</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Delay</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Convolution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Window Function</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Sample-Rate Converter...</a:t>
            </a:r>
            <a:endParaRPr lang="en-US" altLang="zh-CN"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Simscape库(物理仿真)</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Foundation Library &gt; Electrical:理想电路元件库，包括电路参考点、电阻、电容、电感、电源、</a:t>
            </a:r>
            <a:r>
              <a:rPr lang="zh-CN" altLang="en-US" sz="1000" b="1">
                <a:latin typeface="宋体" panose="02010600030101010101" pitchFamily="2" charset="-122"/>
                <a:ea typeface="宋体" panose="02010600030101010101" pitchFamily="2" charset="-122"/>
                <a:cs typeface="宋体" panose="02010600030101010101" pitchFamily="2" charset="-122"/>
              </a:rPr>
              <a:t>运放、电压表、电流表等基础元件</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Electrical:实际电路元件库，包含更多元件和更多物理参数</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Utilities:实用工具库，包含：</a:t>
            </a:r>
            <a:r>
              <a:rPr lang="zh-CN" altLang="en-US" sz="1000" b="1" u="sng">
                <a:latin typeface="宋体" panose="02010600030101010101" pitchFamily="2" charset="-122"/>
                <a:ea typeface="宋体" panose="02010600030101010101" pitchFamily="2" charset="-122"/>
                <a:cs typeface="宋体" panose="02010600030101010101" pitchFamily="2" charset="-122"/>
              </a:rPr>
              <a:t>Solver Configuration模块(求解配置模块)，</a:t>
            </a:r>
            <a:r>
              <a:rPr lang="zh-CN" altLang="en-US" sz="1000" b="1" u="sng">
                <a:solidFill>
                  <a:schemeClr val="tx1"/>
                </a:solidFill>
                <a:latin typeface="宋体" panose="02010600030101010101" pitchFamily="2" charset="-122"/>
                <a:ea typeface="宋体" panose="02010600030101010101" pitchFamily="2" charset="-122"/>
                <a:cs typeface="宋体" panose="02010600030101010101" pitchFamily="2" charset="-122"/>
              </a:rPr>
              <a:t>每个物理网络必须且只能连接到一个 Solver Configuration 模块</a:t>
            </a:r>
            <a:r>
              <a:rPr lang="zh-CN" altLang="en-US" sz="1000" b="1">
                <a:latin typeface="宋体" panose="02010600030101010101" pitchFamily="2" charset="-122"/>
                <a:ea typeface="宋体" panose="02010600030101010101" pitchFamily="2" charset="-122"/>
                <a:cs typeface="宋体" panose="02010600030101010101" pitchFamily="2" charset="-122"/>
              </a:rPr>
              <a:t>；PS-Simulink Converter模块，</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将电压表波形打印到scope、频谱仪上的</a:t>
            </a:r>
            <a:r>
              <a:rPr lang="zh-CN" altLang="en-US" sz="1000" b="1">
                <a:latin typeface="宋体" panose="02010600030101010101" pitchFamily="2" charset="-122"/>
                <a:ea typeface="宋体" panose="02010600030101010101" pitchFamily="2" charset="-122"/>
                <a:cs typeface="宋体" panose="02010600030101010101" pitchFamily="2" charset="-122"/>
              </a:rPr>
              <a:t>。</a:t>
            </a:r>
            <a:r>
              <a:rPr lang="en-US" altLang="zh-CN" sz="1000" b="1">
                <a:latin typeface="宋体" panose="02010600030101010101" pitchFamily="2" charset="-122"/>
                <a:ea typeface="宋体" panose="02010600030101010101" pitchFamily="2" charset="-122"/>
                <a:cs typeface="宋体" panose="02010600030101010101" pitchFamily="2" charset="-122"/>
              </a:rPr>
              <a:t>Spectrum Analyzer</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频谱仪</a:t>
            </a:r>
            <a:r>
              <a:rPr lang="zh-CN" altLang="en-US" sz="1000" b="1">
                <a:latin typeface="宋体" panose="02010600030101010101" pitchFamily="2" charset="-122"/>
                <a:ea typeface="宋体" panose="02010600030101010101" pitchFamily="2" charset="-122"/>
                <a:cs typeface="宋体" panose="02010600030101010101" pitchFamily="2" charset="-122"/>
              </a:rPr>
              <a:t>模块，通过</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PS-Simulink Converter和</a:t>
            </a:r>
            <a:r>
              <a:rPr lang="en-US" altLang="zh-CN" sz="1000" b="1">
                <a:latin typeface="宋体" panose="02010600030101010101" pitchFamily="2" charset="-122"/>
                <a:ea typeface="宋体" panose="02010600030101010101" pitchFamily="2" charset="-122"/>
                <a:cs typeface="宋体" panose="02010600030101010101" pitchFamily="2" charset="-122"/>
              </a:rPr>
              <a:t>Rate Transition(</a:t>
            </a:r>
            <a:r>
              <a:rPr lang="zh-CN" altLang="en-US" sz="1000" b="1">
                <a:latin typeface="宋体" panose="02010600030101010101" pitchFamily="2" charset="-122"/>
                <a:ea typeface="宋体" panose="02010600030101010101" pitchFamily="2" charset="-122"/>
                <a:cs typeface="宋体" panose="02010600030101010101" pitchFamily="2" charset="-122"/>
              </a:rPr>
              <a:t>采样时间遵循奈奎斯特定理</a:t>
            </a:r>
            <a:r>
              <a:rPr lang="en-US" altLang="zh-CN" sz="1000" b="1">
                <a:latin typeface="宋体" panose="02010600030101010101" pitchFamily="2" charset="-122"/>
                <a:ea typeface="宋体" panose="02010600030101010101" pitchFamily="2" charset="-122"/>
                <a:cs typeface="宋体" panose="02010600030101010101" pitchFamily="2" charset="-122"/>
              </a:rPr>
              <a:t>)</a:t>
            </a:r>
            <a:r>
              <a:rPr lang="zh-CN" altLang="en-US" sz="1000" b="1">
                <a:latin typeface="宋体" panose="02010600030101010101" pitchFamily="2" charset="-122"/>
                <a:ea typeface="宋体" panose="02010600030101010101" pitchFamily="2" charset="-122"/>
                <a:cs typeface="宋体" panose="02010600030101010101" pitchFamily="2" charset="-122"/>
              </a:rPr>
              <a:t>与</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电压表</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相连，</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看电压表波形的频谱</a:t>
            </a:r>
            <a:r>
              <a:rPr lang="zh-CN" altLang="en-US" sz="1000" b="1">
                <a:latin typeface="宋体" panose="02010600030101010101" pitchFamily="2" charset="-122"/>
                <a:ea typeface="宋体" panose="02010600030101010101" pitchFamily="2" charset="-122"/>
                <a:cs typeface="宋体" panose="02010600030101010101" pitchFamily="2" charset="-122"/>
              </a:rPr>
              <a:t>。</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Physical Signals:物理信号库，添加物理信号源，以及对物理信号的处理</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除了电路仿真外，Simscape库还可用于机械、电气、磁学、热学、流体等多个物理领域</a:t>
            </a:r>
            <a:r>
              <a:rPr lang="zh-CN" altLang="en-US" sz="1000" b="1">
                <a:latin typeface="宋体" panose="02010600030101010101" pitchFamily="2" charset="-122"/>
                <a:ea typeface="宋体" panose="02010600030101010101" pitchFamily="2" charset="-122"/>
                <a:cs typeface="宋体" panose="02010600030101010101" pitchFamily="2" charset="-122"/>
              </a:rPr>
              <a:t>仿真</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StateFlow库(状态机)</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“Chart”：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有限状态机模块，在整个仿真期间其会根据采样时间逐步更新状态</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双击进入Chart,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通过上方“建模”选项卡插入状态“state”，在不同的state之间连线并输入转移条件，在上方“转移”选项卡可改变执行优先级</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在“符号”窗格中可以创建数据、事件和消息，通过将数据类型设为</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Input/Output</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与</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交换数据。</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state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三种最常见的状态动作是 entry、during 和 exit，当发生进入状态时、保持状态时和离开状态时会执行相应的代码</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Symbolic Math Toolbox</a:t>
            </a:r>
            <a:r>
              <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符号数学</a:t>
            </a: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计算库</a:t>
            </a:r>
            <a:r>
              <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rPr>
              <a:t>)</a:t>
            </a:r>
            <a:endParaRPr lang="en-US" altLang="zh-CN"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fontAlgn="auto">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rPr>
              <a:t>提供求解、绘制和操作符号数学方程的函数，以解析方式实现微积分、线性代数、代数和微分方程的求解、公式的化简和</a:t>
            </a:r>
            <a:r>
              <a:rPr lang="zh-CN" altLang="en-US" sz="1000" b="1">
                <a:latin typeface="宋体" panose="02010600030101010101" pitchFamily="2" charset="-122"/>
                <a:ea typeface="宋体" panose="02010600030101010101" pitchFamily="2" charset="-122"/>
                <a:cs typeface="宋体" panose="02010600030101010101" pitchFamily="2" charset="-122"/>
              </a:rPr>
              <a:t>计算</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RF Blockset(射频电路)</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对射频电路和通信系统仿真，包含信号源、</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各种分立元件、集成元件、等效网络元件、测量仪表等子库</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Communications ToolBox(无线通信)</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endParaRPr>
          </a:p>
          <a:p>
            <a:pPr marL="171450" indent="-171450" algn="l">
              <a:lnSpc>
                <a:spcPct val="150000"/>
              </a:lnSpc>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对无线通信系统进行仿真和性能分析，</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包含</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信号源、信源编码、信道</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编码、同步算法、基带调制、射频调制、信道模型、</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MIMO</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等子库</a:t>
            </a:r>
            <a:endParaRPr lang="zh-CN" altLang="en-US" sz="1000" b="1">
              <a:latin typeface="宋体" panose="02010600030101010101" pitchFamily="2" charset="-122"/>
              <a:ea typeface="宋体" panose="02010600030101010101" pitchFamily="2" charset="-122"/>
              <a:cs typeface="宋体" panose="02010600030101010101" pitchFamily="2" charset="-122"/>
            </a:endParaRPr>
          </a:p>
          <a:p>
            <a:pPr marL="171450" indent="-171450" algn="l">
              <a:lnSpc>
                <a:spcPct val="150000"/>
              </a:lnSpc>
              <a:buClrTx/>
              <a:buSzTx/>
              <a:buFont typeface="Arial" panose="020B0604020202020204" pitchFamily="34" charset="0"/>
              <a:buChar char="•"/>
            </a:pPr>
            <a:r>
              <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sym typeface="+mn-ea"/>
              </a:rPr>
              <a:t>Simulink Real-Time(实时应用程序)</a:t>
            </a:r>
            <a:endParaRPr lang="zh-CN" altLang="en-US" sz="1200" b="1">
              <a:solidFill>
                <a:schemeClr val="accent1">
                  <a:lumMod val="75000"/>
                </a:schemeClr>
              </a:solidFill>
              <a:latin typeface="宋体" panose="02010600030101010101" pitchFamily="2" charset="-122"/>
              <a:ea typeface="宋体" panose="02010600030101010101" pitchFamily="2" charset="-122"/>
              <a:cs typeface="宋体" panose="02010600030101010101" pitchFamily="2" charset="-122"/>
            </a:endParaRPr>
          </a:p>
          <a:p>
            <a:pPr marL="171450" indent="-171450" algn="l">
              <a:buClrTx/>
              <a:buSzTx/>
              <a:buFont typeface="Arial" panose="020B0604020202020204" pitchFamily="34" charset="0"/>
              <a:buChar char="•"/>
            </a:pPr>
            <a:r>
              <a:rPr lang="zh-CN" altLang="en-US" sz="1000" b="1">
                <a:latin typeface="宋体" panose="02010600030101010101" pitchFamily="2" charset="-122"/>
                <a:ea typeface="宋体" panose="02010600030101010101" pitchFamily="2" charset="-122"/>
                <a:cs typeface="宋体" panose="02010600030101010101" pitchFamily="2" charset="-122"/>
                <a:sym typeface="+mn-ea"/>
              </a:rPr>
              <a:t>通过</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Simulink Real-Time</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和各种硬件支持包，使用硬件</a:t>
            </a:r>
            <a:r>
              <a:rPr lang="en-US" altLang="zh-CN" sz="1000" b="1">
                <a:latin typeface="宋体" panose="02010600030101010101" pitchFamily="2" charset="-122"/>
                <a:ea typeface="宋体" panose="02010600030101010101" pitchFamily="2" charset="-122"/>
                <a:cs typeface="宋体" panose="02010600030101010101" pitchFamily="2" charset="-122"/>
                <a:sym typeface="+mn-ea"/>
              </a:rPr>
              <a:t>I/O</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接口</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连接</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到物理系统，实时运行</a:t>
            </a:r>
            <a:r>
              <a:rPr lang="zh-CN" altLang="en-US" sz="1000" b="1">
                <a:latin typeface="宋体" panose="02010600030101010101" pitchFamily="2" charset="-122"/>
                <a:ea typeface="宋体" panose="02010600030101010101" pitchFamily="2" charset="-122"/>
                <a:cs typeface="宋体" panose="02010600030101010101" pitchFamily="2" charset="-122"/>
                <a:sym typeface="+mn-ea"/>
              </a:rPr>
              <a:t>应用程序</a:t>
            </a:r>
            <a:endParaRPr lang="zh-CN" altLang="en-US" sz="1000"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994535" y="1722120"/>
            <a:ext cx="7355205" cy="570230"/>
          </a:xfrm>
        </p:spPr>
        <p:txBody>
          <a:bodyPr>
            <a:normAutofit/>
          </a:bodyPr>
          <a:p>
            <a:pPr algn="ctr"/>
            <a:r>
              <a:rPr lang="zh-CN" altLang="en-US" sz="2800">
                <a:sym typeface="+mn-ea"/>
              </a:rPr>
              <a:t>二</a:t>
            </a:r>
            <a:r>
              <a:rPr lang="en-US" altLang="zh-CN" sz="2800">
                <a:sym typeface="+mn-ea"/>
              </a:rPr>
              <a:t>. </a:t>
            </a:r>
            <a:r>
              <a:rPr lang="zh-CN" altLang="en-US" sz="2800">
                <a:sym typeface="+mn-ea"/>
              </a:rPr>
              <a:t>连续信号的时域分析</a:t>
            </a:r>
            <a:endParaRPr lang="zh-CN"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36" name="文本框 35"/>
          <p:cNvSpPr txBox="1"/>
          <p:nvPr/>
        </p:nvSpPr>
        <p:spPr>
          <a:xfrm>
            <a:off x="687705" y="1035685"/>
            <a:ext cx="4164330" cy="4315460"/>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信号：</a:t>
            </a:r>
            <a:endParaRPr lang="zh-CN" altLang="en-US" sz="900">
              <a:solidFill>
                <a:schemeClr val="accent1">
                  <a:lumMod val="75000"/>
                </a:schemeClr>
              </a:solidFill>
            </a:endParaRPr>
          </a:p>
          <a:p>
            <a:pPr indent="0" fontAlgn="auto">
              <a:lnSpc>
                <a:spcPct val="150000"/>
              </a:lnSpc>
            </a:pPr>
            <a:r>
              <a:rPr lang="zh-CN" altLang="en-US" sz="900"/>
              <a:t>信号是消息的载体，是随时间变化的某种物理量，通常用</a:t>
            </a:r>
            <a:r>
              <a:rPr lang="zh-CN" altLang="en-US" sz="900"/>
              <a:t>关于时间的函数表示。</a:t>
            </a:r>
            <a:endParaRPr lang="zh-CN" altLang="en-US" sz="900"/>
          </a:p>
          <a:p>
            <a:pPr indent="0" fontAlgn="auto">
              <a:lnSpc>
                <a:spcPct val="100000"/>
              </a:lnSpc>
            </a:pPr>
            <a:r>
              <a:rPr lang="zh-CN" altLang="en-US" sz="900"/>
              <a:t>信号的分类</a:t>
            </a:r>
            <a:r>
              <a:rPr lang="en-US" altLang="zh-CN" sz="900"/>
              <a:t>:</a:t>
            </a:r>
            <a:endParaRPr lang="en-US" altLang="zh-CN" sz="900"/>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r>
              <a:rPr lang="zh-CN" altLang="en-US" sz="900">
                <a:sym typeface="+mn-ea"/>
              </a:rPr>
              <a:t>几种</a:t>
            </a:r>
            <a:r>
              <a:rPr lang="zh-CN" altLang="en-US" sz="900"/>
              <a:t>特殊信号</a:t>
            </a:r>
            <a:r>
              <a:rPr lang="en-US" altLang="zh-CN" sz="900"/>
              <a:t>:</a:t>
            </a:r>
            <a:endParaRPr lang="en-US" altLang="zh-CN" sz="900"/>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zh-CN" altLang="en-US" sz="900"/>
          </a:p>
          <a:p>
            <a:pPr indent="0" fontAlgn="auto">
              <a:lnSpc>
                <a:spcPct val="100000"/>
              </a:lnSpc>
            </a:pPr>
            <a:endParaRPr lang="zh-CN" altLang="en-US" sz="900"/>
          </a:p>
          <a:p>
            <a:pPr indent="0" fontAlgn="auto">
              <a:lnSpc>
                <a:spcPct val="100000"/>
              </a:lnSpc>
            </a:pPr>
            <a:endParaRPr lang="zh-CN" altLang="en-US" sz="900"/>
          </a:p>
          <a:p>
            <a:pPr indent="0" fontAlgn="auto">
              <a:lnSpc>
                <a:spcPct val="100000"/>
              </a:lnSpc>
            </a:pPr>
            <a:endParaRPr lang="zh-CN" altLang="en-US" sz="900">
              <a:solidFill>
                <a:schemeClr val="accent1">
                  <a:lumMod val="75000"/>
                </a:schemeClr>
              </a:solidFill>
              <a:sym typeface="+mn-ea"/>
            </a:endParaRPr>
          </a:p>
          <a:p>
            <a:pPr indent="0" fontAlgn="auto">
              <a:lnSpc>
                <a:spcPct val="100000"/>
              </a:lnSpc>
            </a:pPr>
            <a:endParaRPr lang="zh-CN" altLang="en-US" sz="900">
              <a:solidFill>
                <a:schemeClr val="accent1">
                  <a:lumMod val="75000"/>
                </a:schemeClr>
              </a:solidFill>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r>
              <a:rPr lang="zh-CN" altLang="en-US" sz="900">
                <a:sym typeface="+mn-ea"/>
              </a:rPr>
              <a:t>信号的时域</a:t>
            </a:r>
            <a:r>
              <a:rPr lang="zh-CN" altLang="en-US" sz="900">
                <a:sym typeface="+mn-ea"/>
              </a:rPr>
              <a:t>变换：</a:t>
            </a: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r>
              <a:rPr lang="zh-CN" altLang="en-US" sz="900">
                <a:solidFill>
                  <a:schemeClr val="accent1">
                    <a:lumMod val="75000"/>
                  </a:schemeClr>
                </a:solidFill>
                <a:sym typeface="+mn-ea"/>
              </a:rPr>
              <a:t>系统</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zh-CN" altLang="en-US" sz="900"/>
              <a:t>系统是由若干事物组成的具有特定功能的整体，能够对输入信号进行</a:t>
            </a:r>
            <a:r>
              <a:rPr lang="zh-CN" altLang="en-US" sz="900"/>
              <a:t>响应。</a:t>
            </a:r>
            <a:endParaRPr lang="zh-CN" altLang="en-US" sz="900"/>
          </a:p>
          <a:p>
            <a:pPr indent="0" fontAlgn="auto">
              <a:lnSpc>
                <a:spcPct val="150000"/>
              </a:lnSpc>
            </a:pPr>
            <a:r>
              <a:rPr lang="zh-CN" altLang="en-US" sz="900"/>
              <a:t>系统的数学</a:t>
            </a:r>
            <a:r>
              <a:rPr lang="zh-CN" altLang="en-US" sz="900"/>
              <a:t>表示：</a:t>
            </a:r>
            <a:endParaRPr lang="zh-CN" altLang="en-US" sz="900"/>
          </a:p>
          <a:p>
            <a:pPr indent="0" fontAlgn="auto">
              <a:lnSpc>
                <a:spcPct val="150000"/>
              </a:lnSpc>
            </a:pPr>
            <a:endParaRPr lang="en-US" altLang="zh-CN" sz="900"/>
          </a:p>
          <a:p>
            <a:pPr indent="0" fontAlgn="auto">
              <a:lnSpc>
                <a:spcPct val="150000"/>
              </a:lnSpc>
            </a:pPr>
            <a:r>
              <a:rPr lang="zh-CN" altLang="en-US" sz="900"/>
              <a:t>系统的</a:t>
            </a:r>
            <a:r>
              <a:rPr lang="zh-CN" altLang="en-US" sz="900"/>
              <a:t>分类：</a:t>
            </a:r>
            <a:endParaRPr lang="zh-CN" altLang="en-US" sz="900"/>
          </a:p>
          <a:p>
            <a:pPr indent="0" fontAlgn="auto">
              <a:lnSpc>
                <a:spcPct val="150000"/>
              </a:lnSpc>
            </a:pPr>
            <a:endParaRPr lang="zh-CN" altLang="en-US" sz="900"/>
          </a:p>
        </p:txBody>
      </p:sp>
      <p:sp>
        <p:nvSpPr>
          <p:cNvPr id="4" name="文本框 3"/>
          <p:cNvSpPr txBox="1"/>
          <p:nvPr/>
        </p:nvSpPr>
        <p:spPr>
          <a:xfrm>
            <a:off x="321945" y="313690"/>
            <a:ext cx="4064000" cy="460375"/>
          </a:xfrm>
          <a:prstGeom prst="rect">
            <a:avLst/>
          </a:prstGeom>
          <a:noFill/>
        </p:spPr>
        <p:txBody>
          <a:bodyPr wrap="square" rtlCol="0">
            <a:spAutoFit/>
          </a:bodyPr>
          <a:p>
            <a:r>
              <a:rPr lang="zh-CN" altLang="en-US" sz="2400">
                <a:sym typeface="+mn-ea"/>
              </a:rPr>
              <a:t>信号的时域分析</a:t>
            </a:r>
            <a:endParaRPr lang="zh-CN" altLang="en-US" sz="2400">
              <a:latin typeface="方正粗黑宋简体" panose="02000000000000000000" charset="-122"/>
              <a:ea typeface="方正粗黑宋简体" panose="02000000000000000000" charset="-122"/>
              <a:cs typeface="方正粗黑宋简体" panose="02000000000000000000" charset="-122"/>
            </a:endParaRPr>
          </a:p>
        </p:txBody>
      </p:sp>
      <p:cxnSp>
        <p:nvCxnSpPr>
          <p:cNvPr id="3" name="直接箭头连接符 2"/>
          <p:cNvCxnSpPr/>
          <p:nvPr/>
        </p:nvCxnSpPr>
        <p:spPr>
          <a:xfrm>
            <a:off x="6686550" y="57975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5" name="文本框 4"/>
          <p:cNvSpPr txBox="1"/>
          <p:nvPr/>
        </p:nvSpPr>
        <p:spPr>
          <a:xfrm>
            <a:off x="5707380" y="426085"/>
            <a:ext cx="1071880" cy="307975"/>
          </a:xfrm>
          <a:prstGeom prst="rect">
            <a:avLst/>
          </a:prstGeom>
          <a:noFill/>
        </p:spPr>
        <p:txBody>
          <a:bodyPr wrap="square" rtlCol="0">
            <a:noAutofit/>
          </a:bodyPr>
          <a:p>
            <a:r>
              <a:rPr lang="zh-CN" altLang="en-US" sz="1200"/>
              <a:t>输入信号</a:t>
            </a:r>
            <a:r>
              <a:rPr lang="en-US" altLang="zh-CN" sz="1200"/>
              <a:t>x(t)</a:t>
            </a:r>
            <a:endParaRPr lang="en-US" altLang="zh-CN" sz="1200"/>
          </a:p>
        </p:txBody>
      </p:sp>
      <p:sp>
        <p:nvSpPr>
          <p:cNvPr id="6" name="文本框 5"/>
          <p:cNvSpPr txBox="1"/>
          <p:nvPr/>
        </p:nvSpPr>
        <p:spPr>
          <a:xfrm>
            <a:off x="7266940" y="265430"/>
            <a:ext cx="1546225" cy="653415"/>
          </a:xfrm>
          <a:prstGeom prst="rect">
            <a:avLst/>
          </a:prstGeom>
          <a:noFill/>
          <a:ln>
            <a:solidFill>
              <a:schemeClr val="tx1"/>
            </a:solidFill>
          </a:ln>
        </p:spPr>
        <p:txBody>
          <a:bodyPr wrap="square" rtlCol="0">
            <a:noAutofit/>
          </a:bodyPr>
          <a:p>
            <a:pPr algn="ctr"/>
            <a:r>
              <a:rPr lang="zh-CN" altLang="en-US"/>
              <a:t>系统</a:t>
            </a:r>
            <a:endParaRPr lang="zh-CN" altLang="en-US"/>
          </a:p>
          <a:p>
            <a:pPr algn="ctr"/>
            <a:r>
              <a:rPr lang="en-US" altLang="zh-CN" sz="1200"/>
              <a:t>(</a:t>
            </a:r>
            <a:r>
              <a:rPr lang="zh-CN" altLang="en-US" sz="1200"/>
              <a:t>具有初始状态</a:t>
            </a:r>
            <a:r>
              <a:rPr lang="en-US" altLang="zh-CN" sz="1200"/>
              <a:t>)</a:t>
            </a:r>
            <a:endParaRPr lang="en-US" altLang="zh-CN" sz="1200"/>
          </a:p>
        </p:txBody>
      </p:sp>
      <p:cxnSp>
        <p:nvCxnSpPr>
          <p:cNvPr id="7" name="直接箭头连接符 6"/>
          <p:cNvCxnSpPr/>
          <p:nvPr/>
        </p:nvCxnSpPr>
        <p:spPr>
          <a:xfrm>
            <a:off x="8859520" y="610235"/>
            <a:ext cx="520065" cy="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
        <p:nvSpPr>
          <p:cNvPr id="8" name="文本框 7"/>
          <p:cNvSpPr txBox="1"/>
          <p:nvPr/>
        </p:nvSpPr>
        <p:spPr>
          <a:xfrm>
            <a:off x="9376410" y="460375"/>
            <a:ext cx="1057275" cy="332740"/>
          </a:xfrm>
          <a:prstGeom prst="rect">
            <a:avLst/>
          </a:prstGeom>
          <a:noFill/>
        </p:spPr>
        <p:txBody>
          <a:bodyPr wrap="square" rtlCol="0">
            <a:noAutofit/>
          </a:bodyPr>
          <a:p>
            <a:r>
              <a:rPr lang="zh-CN" altLang="en-US" sz="1200"/>
              <a:t>输出信号</a:t>
            </a:r>
            <a:r>
              <a:rPr lang="en-US" altLang="zh-CN" sz="1200"/>
              <a:t>y(t)</a:t>
            </a:r>
            <a:endParaRPr lang="zh-CN" altLang="en-US" sz="1200"/>
          </a:p>
        </p:txBody>
      </p:sp>
      <p:graphicFrame>
        <p:nvGraphicFramePr>
          <p:cNvPr id="45" name="对象 44">
            <a:hlinkClick r:id="" action="ppaction://ole?verb="/>
          </p:cNvPr>
          <p:cNvGraphicFramePr>
            <a:graphicFrameLocks noChangeAspect="1"/>
          </p:cNvGraphicFramePr>
          <p:nvPr/>
        </p:nvGraphicFramePr>
        <p:xfrm>
          <a:off x="956628" y="1670685"/>
          <a:ext cx="3275330" cy="307340"/>
        </p:xfrm>
        <a:graphic>
          <a:graphicData uri="http://schemas.openxmlformats.org/presentationml/2006/ole">
            <mc:AlternateContent xmlns:mc="http://schemas.openxmlformats.org/markup-compatibility/2006">
              <mc:Choice xmlns:v="urn:schemas-microsoft-com:vml" Requires="v">
                <p:oleObj spid="_x0000_s46" name="" r:id="rId1" imgW="4673600" imgH="431800" progId="Equation.KSEE3">
                  <p:embed/>
                </p:oleObj>
              </mc:Choice>
              <mc:Fallback>
                <p:oleObj name="" r:id="rId1" imgW="4673600" imgH="431800" progId="Equation.KSEE3">
                  <p:embed/>
                  <p:pic>
                    <p:nvPicPr>
                      <p:cNvPr id="0" name="图片 1024"/>
                      <p:cNvPicPr/>
                      <p:nvPr/>
                    </p:nvPicPr>
                    <p:blipFill>
                      <a:blip r:embed="rId2"/>
                      <a:stretch>
                        <a:fillRect/>
                      </a:stretch>
                    </p:blipFill>
                    <p:spPr>
                      <a:xfrm>
                        <a:off x="956628" y="1670685"/>
                        <a:ext cx="3275330" cy="307340"/>
                      </a:xfrm>
                      <a:prstGeom prst="rect">
                        <a:avLst/>
                      </a:prstGeom>
                    </p:spPr>
                  </p:pic>
                </p:oleObj>
              </mc:Fallback>
            </mc:AlternateContent>
          </a:graphicData>
        </a:graphic>
      </p:graphicFrame>
      <p:graphicFrame>
        <p:nvGraphicFramePr>
          <p:cNvPr id="9" name="对象 8">
            <a:hlinkClick r:id="" action="ppaction://ole?verb="/>
          </p:cNvPr>
          <p:cNvGraphicFramePr>
            <a:graphicFrameLocks noChangeAspect="1"/>
          </p:cNvGraphicFramePr>
          <p:nvPr/>
        </p:nvGraphicFramePr>
        <p:xfrm>
          <a:off x="932815" y="2155825"/>
          <a:ext cx="3091815" cy="1090930"/>
        </p:xfrm>
        <a:graphic>
          <a:graphicData uri="http://schemas.openxmlformats.org/presentationml/2006/ole">
            <mc:AlternateContent xmlns:mc="http://schemas.openxmlformats.org/markup-compatibility/2006">
              <mc:Choice xmlns:v="urn:schemas-microsoft-com:vml" Requires="v">
                <p:oleObj spid="_x0000_s10" name="" r:id="rId3" imgW="4686300" imgH="1625600" progId="Equation.KSEE3">
                  <p:embed/>
                </p:oleObj>
              </mc:Choice>
              <mc:Fallback>
                <p:oleObj name="" r:id="rId3" imgW="4686300" imgH="1625600" progId="Equation.KSEE3">
                  <p:embed/>
                  <p:pic>
                    <p:nvPicPr>
                      <p:cNvPr id="0" name="图片 1024"/>
                      <p:cNvPicPr/>
                      <p:nvPr/>
                    </p:nvPicPr>
                    <p:blipFill>
                      <a:blip r:embed="rId4"/>
                      <a:stretch>
                        <a:fillRect/>
                      </a:stretch>
                    </p:blipFill>
                    <p:spPr>
                      <a:xfrm>
                        <a:off x="932815" y="2155825"/>
                        <a:ext cx="3091815" cy="1090930"/>
                      </a:xfrm>
                      <a:prstGeom prst="rect">
                        <a:avLst/>
                      </a:prstGeom>
                    </p:spPr>
                  </p:pic>
                </p:oleObj>
              </mc:Fallback>
            </mc:AlternateContent>
          </a:graphicData>
        </a:graphic>
      </p:graphicFrame>
      <p:graphicFrame>
        <p:nvGraphicFramePr>
          <p:cNvPr id="11" name="对象 10">
            <a:hlinkClick r:id="" action="ppaction://ole?verb="/>
          </p:cNvPr>
          <p:cNvGraphicFramePr>
            <a:graphicFrameLocks noChangeAspect="1"/>
          </p:cNvGraphicFramePr>
          <p:nvPr/>
        </p:nvGraphicFramePr>
        <p:xfrm>
          <a:off x="956945" y="3497580"/>
          <a:ext cx="2483485" cy="392430"/>
        </p:xfrm>
        <a:graphic>
          <a:graphicData uri="http://schemas.openxmlformats.org/presentationml/2006/ole">
            <mc:AlternateContent xmlns:mc="http://schemas.openxmlformats.org/markup-compatibility/2006">
              <mc:Choice xmlns:v="urn:schemas-microsoft-com:vml" Requires="v">
                <p:oleObj spid="_x0000_s12" name="" r:id="rId5" imgW="3606165" imgH="558800" progId="Equation.KSEE3">
                  <p:embed/>
                </p:oleObj>
              </mc:Choice>
              <mc:Fallback>
                <p:oleObj name="" r:id="rId5" imgW="3606165" imgH="558800" progId="Equation.KSEE3">
                  <p:embed/>
                  <p:pic>
                    <p:nvPicPr>
                      <p:cNvPr id="0" name="图片 1024"/>
                      <p:cNvPicPr/>
                      <p:nvPr/>
                    </p:nvPicPr>
                    <p:blipFill>
                      <a:blip r:embed="rId6"/>
                      <a:stretch>
                        <a:fillRect/>
                      </a:stretch>
                    </p:blipFill>
                    <p:spPr>
                      <a:xfrm>
                        <a:off x="956945" y="3497580"/>
                        <a:ext cx="2483485" cy="392430"/>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779146" y="4685984"/>
          <a:ext cx="4224020" cy="162560"/>
        </p:xfrm>
        <a:graphic>
          <a:graphicData uri="http://schemas.openxmlformats.org/presentationml/2006/ole">
            <mc:AlternateContent xmlns:mc="http://schemas.openxmlformats.org/markup-compatibility/2006">
              <mc:Choice xmlns:v="urn:schemas-microsoft-com:vml" Requires="v">
                <p:oleObj spid="_x0000_s56" name="" r:id="rId7" imgW="5372100" imgH="203200" progId="Equation.KSEE3">
                  <p:embed/>
                </p:oleObj>
              </mc:Choice>
              <mc:Fallback>
                <p:oleObj name="" r:id="rId7" imgW="5372100" imgH="203200" progId="Equation.KSEE3">
                  <p:embed/>
                  <p:pic>
                    <p:nvPicPr>
                      <p:cNvPr id="0" name="图片 1024"/>
                      <p:cNvPicPr/>
                      <p:nvPr/>
                    </p:nvPicPr>
                    <p:blipFill>
                      <a:blip r:embed="rId8"/>
                      <a:stretch>
                        <a:fillRect/>
                      </a:stretch>
                    </p:blipFill>
                    <p:spPr>
                      <a:xfrm>
                        <a:off x="779146" y="4685984"/>
                        <a:ext cx="4224020" cy="162560"/>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956629" y="5113339"/>
          <a:ext cx="3146425" cy="1337310"/>
        </p:xfrm>
        <a:graphic>
          <a:graphicData uri="http://schemas.openxmlformats.org/presentationml/2006/ole">
            <mc:AlternateContent xmlns:mc="http://schemas.openxmlformats.org/markup-compatibility/2006">
              <mc:Choice xmlns:v="urn:schemas-microsoft-com:vml" Requires="v">
                <p:oleObj spid="_x0000_s14" name="" r:id="rId9" imgW="4000500" imgH="1676400" progId="Equation.KSEE3">
                  <p:embed/>
                </p:oleObj>
              </mc:Choice>
              <mc:Fallback>
                <p:oleObj name="" r:id="rId9" imgW="4000500" imgH="1676400" progId="Equation.KSEE3">
                  <p:embed/>
                  <p:pic>
                    <p:nvPicPr>
                      <p:cNvPr id="0" name="图片 1024"/>
                      <p:cNvPicPr/>
                      <p:nvPr/>
                    </p:nvPicPr>
                    <p:blipFill>
                      <a:blip r:embed="rId10"/>
                      <a:stretch>
                        <a:fillRect/>
                      </a:stretch>
                    </p:blipFill>
                    <p:spPr>
                      <a:xfrm>
                        <a:off x="956629" y="5113339"/>
                        <a:ext cx="3146425" cy="1337310"/>
                      </a:xfrm>
                      <a:prstGeom prst="rect">
                        <a:avLst/>
                      </a:prstGeom>
                    </p:spPr>
                  </p:pic>
                </p:oleObj>
              </mc:Fallback>
            </mc:AlternateContent>
          </a:graphicData>
        </a:graphic>
      </p:graphicFrame>
      <p:sp>
        <p:nvSpPr>
          <p:cNvPr id="15" name="文本框 14"/>
          <p:cNvSpPr txBox="1"/>
          <p:nvPr/>
        </p:nvSpPr>
        <p:spPr>
          <a:xfrm>
            <a:off x="5586730" y="1186815"/>
            <a:ext cx="4164330" cy="4661535"/>
          </a:xfrm>
          <a:prstGeom prst="rect">
            <a:avLst/>
          </a:prstGeom>
          <a:noFill/>
        </p:spPr>
        <p:txBody>
          <a:bodyPr wrap="square" rtlCol="0">
            <a:spAutoFit/>
          </a:bodyPr>
          <a:p>
            <a:pPr indent="0" fontAlgn="auto">
              <a:lnSpc>
                <a:spcPct val="150000"/>
              </a:lnSpc>
            </a:pPr>
            <a:r>
              <a:rPr lang="zh-CN" altLang="en-US" sz="900">
                <a:solidFill>
                  <a:schemeClr val="accent1">
                    <a:lumMod val="75000"/>
                  </a:schemeClr>
                </a:solidFill>
              </a:rPr>
              <a:t>系统的全</a:t>
            </a:r>
            <a:r>
              <a:rPr lang="zh-CN" altLang="en-US" sz="900">
                <a:solidFill>
                  <a:schemeClr val="accent1">
                    <a:lumMod val="75000"/>
                  </a:schemeClr>
                </a:solidFill>
              </a:rPr>
              <a:t>响应：</a:t>
            </a:r>
            <a:endParaRPr lang="zh-CN" altLang="en-US" sz="900">
              <a:solidFill>
                <a:schemeClr val="accent1">
                  <a:lumMod val="75000"/>
                </a:schemeClr>
              </a:solidFill>
            </a:endParaRPr>
          </a:p>
          <a:p>
            <a:pPr indent="0" fontAlgn="auto">
              <a:lnSpc>
                <a:spcPct val="100000"/>
              </a:lnSpc>
            </a:pPr>
            <a:endParaRPr lang="en-US" altLang="zh-CN" sz="900"/>
          </a:p>
          <a:p>
            <a:pPr indent="0" fontAlgn="auto">
              <a:lnSpc>
                <a:spcPct val="100000"/>
              </a:lnSpc>
            </a:pPr>
            <a:endParaRPr lang="en-US" altLang="zh-CN" sz="900"/>
          </a:p>
          <a:p>
            <a:pPr indent="0" fontAlgn="auto">
              <a:lnSpc>
                <a:spcPct val="100000"/>
              </a:lnSpc>
            </a:pPr>
            <a:endParaRPr lang="en-US" altLang="zh-CN" sz="900"/>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ym typeface="+mn-ea"/>
            </a:endParaRPr>
          </a:p>
          <a:p>
            <a:pPr indent="0" algn="l" fontAlgn="auto">
              <a:lnSpc>
                <a:spcPct val="100000"/>
              </a:lnSpc>
              <a:buClrTx/>
              <a:buSzTx/>
              <a:buFontTx/>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endParaRPr lang="zh-CN" altLang="en-US" sz="900">
              <a:solidFill>
                <a:schemeClr val="accent1">
                  <a:lumMod val="75000"/>
                </a:schemeClr>
              </a:solidFill>
              <a:sym typeface="+mn-ea"/>
            </a:endParaRPr>
          </a:p>
          <a:p>
            <a:pPr indent="0" fontAlgn="auto">
              <a:lnSpc>
                <a:spcPct val="150000"/>
              </a:lnSpc>
            </a:pPr>
            <a:r>
              <a:rPr lang="zh-CN" altLang="en-US" sz="900">
                <a:solidFill>
                  <a:schemeClr val="accent1">
                    <a:lumMod val="75000"/>
                  </a:schemeClr>
                </a:solidFill>
                <a:sym typeface="+mn-ea"/>
              </a:rPr>
              <a:t>卷积运算</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zh-CN" altLang="en-US" sz="900"/>
              <a:t>卷积的定义</a:t>
            </a:r>
            <a:r>
              <a:rPr lang="en-US" altLang="zh-CN" sz="900"/>
              <a:t>:</a:t>
            </a: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r>
              <a:rPr lang="zh-CN" altLang="en-US" sz="900"/>
              <a:t>卷积的运算</a:t>
            </a:r>
            <a:r>
              <a:rPr lang="zh-CN" altLang="en-US" sz="900"/>
              <a:t>律：</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t>卷积的</a:t>
            </a:r>
            <a:r>
              <a:rPr lang="zh-CN" altLang="en-US" sz="900"/>
              <a:t>性质：</a:t>
            </a:r>
            <a:endParaRPr lang="zh-CN" altLang="en-US" sz="900"/>
          </a:p>
          <a:p>
            <a:pPr indent="0" fontAlgn="auto">
              <a:lnSpc>
                <a:spcPct val="150000"/>
              </a:lnSpc>
            </a:pPr>
            <a:endParaRPr lang="zh-CN" altLang="en-US" sz="900"/>
          </a:p>
          <a:p>
            <a:pPr indent="0" fontAlgn="auto">
              <a:lnSpc>
                <a:spcPct val="150000"/>
              </a:lnSpc>
            </a:pPr>
            <a:endParaRPr lang="zh-CN" altLang="en-US" sz="900"/>
          </a:p>
        </p:txBody>
      </p:sp>
      <p:graphicFrame>
        <p:nvGraphicFramePr>
          <p:cNvPr id="16" name="对象 15">
            <a:hlinkClick r:id="" action="ppaction://ole?verb="/>
          </p:cNvPr>
          <p:cNvGraphicFramePr>
            <a:graphicFrameLocks noChangeAspect="1"/>
          </p:cNvGraphicFramePr>
          <p:nvPr/>
        </p:nvGraphicFramePr>
        <p:xfrm>
          <a:off x="5603875" y="1526540"/>
          <a:ext cx="4918075" cy="1688465"/>
        </p:xfrm>
        <a:graphic>
          <a:graphicData uri="http://schemas.openxmlformats.org/presentationml/2006/ole">
            <mc:AlternateContent xmlns:mc="http://schemas.openxmlformats.org/markup-compatibility/2006">
              <mc:Choice xmlns:v="urn:schemas-microsoft-com:vml" Requires="v">
                <p:oleObj spid="_x0000_s17" name="" r:id="rId11" imgW="6337300" imgH="2108200" progId="Equation.KSEE3">
                  <p:embed/>
                </p:oleObj>
              </mc:Choice>
              <mc:Fallback>
                <p:oleObj name="" r:id="rId11" imgW="6337300" imgH="2108200" progId="Equation.KSEE3">
                  <p:embed/>
                  <p:pic>
                    <p:nvPicPr>
                      <p:cNvPr id="0" name="图片 1024"/>
                      <p:cNvPicPr/>
                      <p:nvPr/>
                    </p:nvPicPr>
                    <p:blipFill>
                      <a:blip r:embed="rId12"/>
                      <a:stretch>
                        <a:fillRect/>
                      </a:stretch>
                    </p:blipFill>
                    <p:spPr>
                      <a:xfrm>
                        <a:off x="5603875" y="1526540"/>
                        <a:ext cx="4918075" cy="1688465"/>
                      </a:xfrm>
                      <a:prstGeom prst="rect">
                        <a:avLst/>
                      </a:prstGeom>
                    </p:spPr>
                  </p:pic>
                </p:oleObj>
              </mc:Fallback>
            </mc:AlternateContent>
          </a:graphicData>
        </a:graphic>
      </p:graphicFrame>
      <p:graphicFrame>
        <p:nvGraphicFramePr>
          <p:cNvPr id="20" name="对象 19">
            <a:hlinkClick r:id="" action="ppaction://ole?verb="/>
          </p:cNvPr>
          <p:cNvGraphicFramePr>
            <a:graphicFrameLocks noChangeAspect="1"/>
          </p:cNvGraphicFramePr>
          <p:nvPr/>
        </p:nvGraphicFramePr>
        <p:xfrm>
          <a:off x="5957888" y="3929380"/>
          <a:ext cx="2608580" cy="392430"/>
        </p:xfrm>
        <a:graphic>
          <a:graphicData uri="http://schemas.openxmlformats.org/presentationml/2006/ole">
            <mc:AlternateContent xmlns:mc="http://schemas.openxmlformats.org/markup-compatibility/2006">
              <mc:Choice xmlns:v="urn:schemas-microsoft-com:vml" Requires="v">
                <p:oleObj spid="_x0000_s21" name="" r:id="rId13" imgW="3784600" imgH="558800" progId="Equation.KSEE3">
                  <p:embed/>
                </p:oleObj>
              </mc:Choice>
              <mc:Fallback>
                <p:oleObj name="" r:id="rId13" imgW="3784600" imgH="558800" progId="Equation.KSEE3">
                  <p:embed/>
                  <p:pic>
                    <p:nvPicPr>
                      <p:cNvPr id="0" name="图片 1024"/>
                      <p:cNvPicPr/>
                      <p:nvPr/>
                    </p:nvPicPr>
                    <p:blipFill>
                      <a:blip r:embed="rId14"/>
                      <a:stretch>
                        <a:fillRect/>
                      </a:stretch>
                    </p:blipFill>
                    <p:spPr>
                      <a:xfrm>
                        <a:off x="5957888" y="3929380"/>
                        <a:ext cx="2608580" cy="392430"/>
                      </a:xfrm>
                      <a:prstGeom prst="rect">
                        <a:avLst/>
                      </a:prstGeom>
                    </p:spPr>
                  </p:pic>
                </p:oleObj>
              </mc:Fallback>
            </mc:AlternateContent>
          </a:graphicData>
        </a:graphic>
      </p:graphicFrame>
      <p:graphicFrame>
        <p:nvGraphicFramePr>
          <p:cNvPr id="22" name="对象 21">
            <a:hlinkClick r:id="" action="ppaction://ole?verb="/>
          </p:cNvPr>
          <p:cNvGraphicFramePr>
            <a:graphicFrameLocks noChangeAspect="1"/>
          </p:cNvGraphicFramePr>
          <p:nvPr/>
        </p:nvGraphicFramePr>
        <p:xfrm>
          <a:off x="5958205" y="4611370"/>
          <a:ext cx="2639060" cy="557530"/>
        </p:xfrm>
        <a:graphic>
          <a:graphicData uri="http://schemas.openxmlformats.org/presentationml/2006/ole">
            <mc:AlternateContent xmlns:mc="http://schemas.openxmlformats.org/markup-compatibility/2006">
              <mc:Choice xmlns:v="urn:schemas-microsoft-com:vml" Requires="v">
                <p:oleObj spid="_x0000_s23" name="" r:id="rId15" imgW="3441700" imgH="711200" progId="Equation.KSEE3">
                  <p:embed/>
                </p:oleObj>
              </mc:Choice>
              <mc:Fallback>
                <p:oleObj name="" r:id="rId15" imgW="3441700" imgH="711200" progId="Equation.KSEE3">
                  <p:embed/>
                  <p:pic>
                    <p:nvPicPr>
                      <p:cNvPr id="0" name="图片 1024"/>
                      <p:cNvPicPr/>
                      <p:nvPr/>
                    </p:nvPicPr>
                    <p:blipFill>
                      <a:blip r:embed="rId16"/>
                      <a:stretch>
                        <a:fillRect/>
                      </a:stretch>
                    </p:blipFill>
                    <p:spPr>
                      <a:xfrm>
                        <a:off x="5958205" y="4611370"/>
                        <a:ext cx="2639060" cy="557530"/>
                      </a:xfrm>
                      <a:prstGeom prst="rect">
                        <a:avLst/>
                      </a:prstGeom>
                    </p:spPr>
                  </p:pic>
                </p:oleObj>
              </mc:Fallback>
            </mc:AlternateContent>
          </a:graphicData>
        </a:graphic>
      </p:graphicFrame>
      <p:graphicFrame>
        <p:nvGraphicFramePr>
          <p:cNvPr id="24" name="对象 23">
            <a:hlinkClick r:id="" action="ppaction://ole?verb="/>
          </p:cNvPr>
          <p:cNvGraphicFramePr>
            <a:graphicFrameLocks noChangeAspect="1"/>
          </p:cNvGraphicFramePr>
          <p:nvPr/>
        </p:nvGraphicFramePr>
        <p:xfrm>
          <a:off x="5958205" y="5406708"/>
          <a:ext cx="4335780" cy="1066165"/>
        </p:xfrm>
        <a:graphic>
          <a:graphicData uri="http://schemas.openxmlformats.org/presentationml/2006/ole">
            <mc:AlternateContent xmlns:mc="http://schemas.openxmlformats.org/markup-compatibility/2006">
              <mc:Choice xmlns:v="urn:schemas-microsoft-com:vml" Requires="v">
                <p:oleObj spid="_x0000_s25" name="" r:id="rId17" imgW="5651500" imgH="1358900" progId="Equation.KSEE3">
                  <p:embed/>
                </p:oleObj>
              </mc:Choice>
              <mc:Fallback>
                <p:oleObj name="" r:id="rId17" imgW="5651500" imgH="1358900" progId="Equation.KSEE3">
                  <p:embed/>
                  <p:pic>
                    <p:nvPicPr>
                      <p:cNvPr id="0" name="图片 1024"/>
                      <p:cNvPicPr/>
                      <p:nvPr/>
                    </p:nvPicPr>
                    <p:blipFill>
                      <a:blip r:embed="rId18"/>
                      <a:stretch>
                        <a:fillRect/>
                      </a:stretch>
                    </p:blipFill>
                    <p:spPr>
                      <a:xfrm>
                        <a:off x="5958205" y="5406708"/>
                        <a:ext cx="4335780" cy="1066165"/>
                      </a:xfrm>
                      <a:prstGeom prst="rect">
                        <a:avLst/>
                      </a:prstGeom>
                    </p:spPr>
                  </p:pic>
                </p:oleObj>
              </mc:Fallback>
            </mc:AlternateContent>
          </a:graphicData>
        </a:graphic>
      </p:graphicFrame>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1945" y="313690"/>
            <a:ext cx="5962650" cy="460375"/>
          </a:xfrm>
          <a:prstGeom prst="rect">
            <a:avLst/>
          </a:prstGeom>
          <a:noFill/>
        </p:spPr>
        <p:txBody>
          <a:bodyPr wrap="square" rtlCol="0">
            <a:spAutoFit/>
          </a:bodyPr>
          <a:p>
            <a:r>
              <a:rPr lang="zh-CN" altLang="en-US" sz="2400">
                <a:sym typeface="+mn-ea"/>
              </a:rPr>
              <a:t>常微分方程的</a:t>
            </a:r>
            <a:r>
              <a:rPr lang="zh-CN" altLang="en-US" sz="2400">
                <a:sym typeface="+mn-ea"/>
              </a:rPr>
              <a:t>经典</a:t>
            </a:r>
            <a:r>
              <a:rPr lang="zh-CN" altLang="en-US" sz="2400">
                <a:sym typeface="+mn-ea"/>
              </a:rPr>
              <a:t>解法</a:t>
            </a:r>
            <a:endParaRPr lang="zh-CN" altLang="en-US" sz="2400">
              <a:sym typeface="+mn-ea"/>
            </a:endParaRPr>
          </a:p>
        </p:txBody>
      </p:sp>
      <p:pic>
        <p:nvPicPr>
          <p:cNvPr id="5" name="图片 4"/>
          <p:cNvPicPr/>
          <p:nvPr/>
        </p:nvPicPr>
        <p:blipFill>
          <a:blip r:embed="rId1"/>
          <a:stretch>
            <a:fillRect/>
          </a:stretch>
        </p:blipFill>
        <p:spPr>
          <a:xfrm>
            <a:off x="1102995" y="1103630"/>
            <a:ext cx="6224270" cy="3703955"/>
          </a:xfrm>
          <a:prstGeom prst="rect">
            <a:avLst/>
          </a:prstGeom>
        </p:spPr>
      </p:pic>
      <p:graphicFrame>
        <p:nvGraphicFramePr>
          <p:cNvPr id="16" name="对象 15">
            <a:hlinkClick r:id="" action="ppaction://ole?verb="/>
          </p:cNvPr>
          <p:cNvGraphicFramePr>
            <a:graphicFrameLocks noChangeAspect="1"/>
          </p:cNvGraphicFramePr>
          <p:nvPr/>
        </p:nvGraphicFramePr>
        <p:xfrm>
          <a:off x="1169035" y="5321935"/>
          <a:ext cx="857885" cy="163195"/>
        </p:xfrm>
        <a:graphic>
          <a:graphicData uri="http://schemas.openxmlformats.org/presentationml/2006/ole">
            <mc:AlternateContent xmlns:mc="http://schemas.openxmlformats.org/markup-compatibility/2006">
              <mc:Choice xmlns:v="urn:schemas-microsoft-com:vml" Requires="v">
                <p:oleObj spid="_x0000_s17" name="" r:id="rId2" imgW="1104900" imgH="203200" progId="Equation.KSEE3">
                  <p:embed/>
                </p:oleObj>
              </mc:Choice>
              <mc:Fallback>
                <p:oleObj name="" r:id="rId2" imgW="1104900" imgH="203200" progId="Equation.KSEE3">
                  <p:embed/>
                  <p:pic>
                    <p:nvPicPr>
                      <p:cNvPr id="0" name="图片 1024"/>
                      <p:cNvPicPr/>
                      <p:nvPr/>
                    </p:nvPicPr>
                    <p:blipFill>
                      <a:blip r:embed="rId3"/>
                      <a:stretch>
                        <a:fillRect/>
                      </a:stretch>
                    </p:blipFill>
                    <p:spPr>
                      <a:xfrm>
                        <a:off x="1169035" y="5321935"/>
                        <a:ext cx="857885" cy="163195"/>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3018155" y="5321935"/>
          <a:ext cx="857885" cy="163195"/>
        </p:xfrm>
        <a:graphic>
          <a:graphicData uri="http://schemas.openxmlformats.org/presentationml/2006/ole">
            <mc:AlternateContent xmlns:mc="http://schemas.openxmlformats.org/markup-compatibility/2006">
              <mc:Choice xmlns:v="urn:schemas-microsoft-com:vml" Requires="v">
                <p:oleObj spid="_x0000_s9" name="" r:id="rId4" imgW="1104900" imgH="203200" progId="Equation.KSEE3">
                  <p:embed/>
                </p:oleObj>
              </mc:Choice>
              <mc:Fallback>
                <p:oleObj name="" r:id="rId4" imgW="1104900" imgH="203200" progId="Equation.KSEE3">
                  <p:embed/>
                  <p:pic>
                    <p:nvPicPr>
                      <p:cNvPr id="0" name="图片 1024"/>
                      <p:cNvPicPr/>
                      <p:nvPr/>
                    </p:nvPicPr>
                    <p:blipFill>
                      <a:blip r:embed="rId5"/>
                      <a:stretch>
                        <a:fillRect/>
                      </a:stretch>
                    </p:blipFill>
                    <p:spPr>
                      <a:xfrm>
                        <a:off x="3018155" y="5321935"/>
                        <a:ext cx="857885" cy="16319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5952490" y="5321935"/>
          <a:ext cx="857885" cy="163195"/>
        </p:xfrm>
        <a:graphic>
          <a:graphicData uri="http://schemas.openxmlformats.org/presentationml/2006/ole">
            <mc:AlternateContent xmlns:mc="http://schemas.openxmlformats.org/markup-compatibility/2006">
              <mc:Choice xmlns:v="urn:schemas-microsoft-com:vml" Requires="v">
                <p:oleObj spid="_x0000_s11" name="" r:id="rId6" imgW="1104900" imgH="203200" progId="Equation.KSEE3">
                  <p:embed/>
                </p:oleObj>
              </mc:Choice>
              <mc:Fallback>
                <p:oleObj name="" r:id="rId6" imgW="1104900" imgH="203200" progId="Equation.KSEE3">
                  <p:embed/>
                  <p:pic>
                    <p:nvPicPr>
                      <p:cNvPr id="0" name="图片 1024"/>
                      <p:cNvPicPr/>
                      <p:nvPr/>
                    </p:nvPicPr>
                    <p:blipFill>
                      <a:blip r:embed="rId7"/>
                      <a:stretch>
                        <a:fillRect/>
                      </a:stretch>
                    </p:blipFill>
                    <p:spPr>
                      <a:xfrm>
                        <a:off x="5952490" y="5321935"/>
                        <a:ext cx="857885" cy="163195"/>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4" name="文本框 3"/>
          <p:cNvSpPr txBox="1"/>
          <p:nvPr/>
        </p:nvSpPr>
        <p:spPr>
          <a:xfrm>
            <a:off x="321945" y="313690"/>
            <a:ext cx="4064000" cy="460375"/>
          </a:xfrm>
          <a:prstGeom prst="rect">
            <a:avLst/>
          </a:prstGeom>
          <a:noFill/>
        </p:spPr>
        <p:txBody>
          <a:bodyPr wrap="square" rtlCol="0">
            <a:spAutoFit/>
          </a:bodyPr>
          <a:p>
            <a:r>
              <a:rPr lang="zh-CN" altLang="en-US" sz="2400">
                <a:sym typeface="+mn-ea"/>
              </a:rPr>
              <a:t>例子：</a:t>
            </a:r>
            <a:r>
              <a:rPr lang="en-US" altLang="zh-CN" sz="2400">
                <a:sym typeface="+mn-ea"/>
              </a:rPr>
              <a:t>RLC</a:t>
            </a:r>
            <a:r>
              <a:rPr lang="zh-CN" altLang="en-US" sz="2400">
                <a:sym typeface="+mn-ea"/>
              </a:rPr>
              <a:t>电路的时域</a:t>
            </a:r>
            <a:r>
              <a:rPr lang="zh-CN" altLang="en-US" sz="2400">
                <a:sym typeface="+mn-ea"/>
              </a:rPr>
              <a:t>计算</a:t>
            </a:r>
            <a:endParaRPr lang="zh-CN" altLang="en-US" sz="2400">
              <a:sym typeface="+mn-ea"/>
            </a:endParaRPr>
          </a:p>
        </p:txBody>
      </p:sp>
      <p:sp>
        <p:nvSpPr>
          <p:cNvPr id="20" name="文本框 19"/>
          <p:cNvSpPr txBox="1"/>
          <p:nvPr/>
        </p:nvSpPr>
        <p:spPr>
          <a:xfrm>
            <a:off x="7054215" y="1849120"/>
            <a:ext cx="3018790" cy="275590"/>
          </a:xfrm>
          <a:prstGeom prst="rect">
            <a:avLst/>
          </a:prstGeom>
          <a:noFill/>
        </p:spPr>
        <p:txBody>
          <a:bodyPr wrap="square" rtlCol="0" anchor="t">
            <a:spAutoFit/>
          </a:bodyPr>
          <a:p>
            <a:r>
              <a:rPr lang="zh-CN" altLang="en-US" sz="1200">
                <a:sym typeface="+mn-ea"/>
              </a:rPr>
              <a:t>方法二</a:t>
            </a:r>
            <a:r>
              <a:rPr lang="zh-CN" altLang="en-US" sz="1200">
                <a:sym typeface="+mn-ea"/>
              </a:rPr>
              <a:t>：</a:t>
            </a:r>
            <a:r>
              <a:rPr lang="zh-CN" altLang="en-US" sz="1200">
                <a:sym typeface="+mn-ea"/>
              </a:rPr>
              <a:t>计算</a:t>
            </a:r>
            <a:r>
              <a:rPr lang="zh-CN" altLang="en-US" sz="1200">
                <a:sym typeface="+mn-ea"/>
              </a:rPr>
              <a:t>零状态响应</a:t>
            </a:r>
            <a:r>
              <a:rPr lang="en-US" altLang="zh-CN" sz="1200">
                <a:sym typeface="+mn-ea"/>
              </a:rPr>
              <a:t>+</a:t>
            </a:r>
            <a:r>
              <a:rPr lang="zh-CN" altLang="en-US" sz="1200">
                <a:sym typeface="+mn-ea"/>
              </a:rPr>
              <a:t>零输入响应</a:t>
            </a:r>
            <a:endParaRPr lang="zh-CN" altLang="en-US" sz="1200">
              <a:sym typeface="+mn-ea"/>
            </a:endParaRPr>
          </a:p>
        </p:txBody>
      </p:sp>
      <p:sp>
        <p:nvSpPr>
          <p:cNvPr id="21" name="文本框 20"/>
          <p:cNvSpPr txBox="1"/>
          <p:nvPr/>
        </p:nvSpPr>
        <p:spPr>
          <a:xfrm>
            <a:off x="728345" y="1395730"/>
            <a:ext cx="2994660" cy="275590"/>
          </a:xfrm>
          <a:prstGeom prst="rect">
            <a:avLst/>
          </a:prstGeom>
          <a:noFill/>
        </p:spPr>
        <p:txBody>
          <a:bodyPr wrap="square" rtlCol="0" anchor="t">
            <a:spAutoFit/>
          </a:bodyPr>
          <a:p>
            <a:r>
              <a:rPr lang="zh-CN" altLang="en-US" sz="1200">
                <a:sym typeface="+mn-ea"/>
              </a:rPr>
              <a:t>方法一：直接解</a:t>
            </a:r>
            <a:r>
              <a:rPr lang="zh-CN" altLang="en-US" sz="1200">
                <a:sym typeface="+mn-ea"/>
              </a:rPr>
              <a:t>微分方程求全</a:t>
            </a:r>
            <a:r>
              <a:rPr lang="zh-CN" altLang="en-US" sz="1200">
                <a:sym typeface="+mn-ea"/>
              </a:rPr>
              <a:t>响应</a:t>
            </a:r>
            <a:endParaRPr lang="zh-CN" altLang="en-US" sz="1200">
              <a:sym typeface="+mn-ea"/>
            </a:endParaRPr>
          </a:p>
        </p:txBody>
      </p:sp>
      <p:sp>
        <p:nvSpPr>
          <p:cNvPr id="36" name="文本框 35"/>
          <p:cNvSpPr txBox="1"/>
          <p:nvPr/>
        </p:nvSpPr>
        <p:spPr>
          <a:xfrm>
            <a:off x="757555" y="1690370"/>
            <a:ext cx="3829685" cy="4592320"/>
          </a:xfrm>
          <a:prstGeom prst="rect">
            <a:avLst/>
          </a:prstGeom>
          <a:noFill/>
        </p:spPr>
        <p:txBody>
          <a:bodyPr wrap="square" rtlCol="0">
            <a:spAutoFit/>
          </a:bodyPr>
          <a:p>
            <a:r>
              <a:rPr lang="zh-CN" altLang="en-US" sz="900">
                <a:solidFill>
                  <a:schemeClr val="accent1">
                    <a:lumMod val="75000"/>
                  </a:schemeClr>
                </a:solidFill>
              </a:rPr>
              <a:t>①</a:t>
            </a:r>
            <a:r>
              <a:rPr lang="en-US" altLang="zh-CN" sz="900">
                <a:solidFill>
                  <a:schemeClr val="accent1">
                    <a:lumMod val="75000"/>
                  </a:schemeClr>
                </a:solidFill>
              </a:rPr>
              <a:t> </a:t>
            </a:r>
            <a:r>
              <a:rPr lang="zh-CN" altLang="en-US" sz="900">
                <a:solidFill>
                  <a:schemeClr val="accent1">
                    <a:lumMod val="75000"/>
                  </a:schemeClr>
                </a:solidFill>
              </a:rPr>
              <a:t>根据输入信号和系统特性写出</a:t>
            </a:r>
            <a:r>
              <a:rPr lang="zh-CN" altLang="en-US" sz="900">
                <a:solidFill>
                  <a:schemeClr val="accent1">
                    <a:lumMod val="75000"/>
                  </a:schemeClr>
                </a:solidFill>
                <a:sym typeface="+mn-ea"/>
              </a:rPr>
              <a:t>微分</a:t>
            </a:r>
            <a:r>
              <a:rPr lang="zh-CN" altLang="en-US" sz="900">
                <a:solidFill>
                  <a:schemeClr val="accent1">
                    <a:lumMod val="75000"/>
                  </a:schemeClr>
                </a:solidFill>
              </a:rPr>
              <a:t>方程</a:t>
            </a:r>
            <a:r>
              <a:rPr lang="en-US" altLang="zh-CN" sz="900">
                <a:solidFill>
                  <a:schemeClr val="accent1">
                    <a:lumMod val="75000"/>
                  </a:schemeClr>
                </a:solidFill>
              </a:rPr>
              <a:t>:</a:t>
            </a:r>
            <a:endParaRPr lang="en-US" altLang="zh-CN" sz="900">
              <a:solidFill>
                <a:schemeClr val="accent1">
                  <a:lumMod val="75000"/>
                </a:schemeClr>
              </a:solidFill>
            </a:endParaRPr>
          </a:p>
          <a:p>
            <a:pPr indent="0" fontAlgn="auto">
              <a:lnSpc>
                <a:spcPct val="150000"/>
              </a:lnSpc>
            </a:pPr>
            <a:r>
              <a:rPr lang="en-US" altLang="zh-CN" sz="900"/>
              <a:t>  </a:t>
            </a:r>
            <a:r>
              <a:rPr lang="zh-CN" altLang="en-US" sz="900"/>
              <a:t>根据基尔霍夫定律和电阻、电容、电感的</a:t>
            </a:r>
            <a:r>
              <a:rPr lang="en-US" altLang="zh-CN" sz="900"/>
              <a:t>I-V</a:t>
            </a:r>
            <a:r>
              <a:rPr lang="zh-CN" altLang="en-US" sz="900"/>
              <a:t>方程，可得：</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zh-CN" altLang="en-US" sz="900">
                <a:solidFill>
                  <a:schemeClr val="accent1">
                    <a:lumMod val="75000"/>
                  </a:schemeClr>
                </a:solidFill>
                <a:sym typeface="+mn-ea"/>
              </a:rPr>
              <a:t>②</a:t>
            </a:r>
            <a:r>
              <a:rPr lang="en-US" altLang="zh-CN" sz="900">
                <a:solidFill>
                  <a:schemeClr val="accent1">
                    <a:lumMod val="75000"/>
                  </a:schemeClr>
                </a:solidFill>
                <a:sym typeface="+mn-ea"/>
              </a:rPr>
              <a:t> </a:t>
            </a:r>
            <a:r>
              <a:rPr lang="zh-CN" altLang="en-US" sz="900">
                <a:solidFill>
                  <a:schemeClr val="accent1">
                    <a:lumMod val="75000"/>
                  </a:schemeClr>
                </a:solidFill>
                <a:sym typeface="+mn-ea"/>
              </a:rPr>
              <a:t>求解</a:t>
            </a:r>
            <a:r>
              <a:rPr lang="zh-CN" altLang="en-US" sz="900">
                <a:solidFill>
                  <a:schemeClr val="accent1">
                    <a:lumMod val="75000"/>
                  </a:schemeClr>
                </a:solidFill>
                <a:sym typeface="+mn-ea"/>
              </a:rPr>
              <a:t>微分</a:t>
            </a:r>
            <a:r>
              <a:rPr lang="zh-CN" altLang="en-US" sz="900">
                <a:solidFill>
                  <a:schemeClr val="accent1">
                    <a:lumMod val="75000"/>
                  </a:schemeClr>
                </a:solidFill>
                <a:sym typeface="+mn-ea"/>
              </a:rPr>
              <a:t>方程得到通解</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r>
              <a:rPr lang="en-US" altLang="zh-CN" sz="900">
                <a:sym typeface="+mn-ea"/>
              </a:rPr>
              <a:t>  </a:t>
            </a:r>
            <a:r>
              <a:rPr lang="zh-CN" altLang="en-US" sz="900"/>
              <a:t>将输入信号</a:t>
            </a:r>
            <a:r>
              <a:rPr lang="en-US" altLang="zh-CN" sz="900">
                <a:sym typeface="+mn-ea"/>
              </a:rPr>
              <a:t>U</a:t>
            </a:r>
            <a:r>
              <a:rPr lang="en-US" altLang="zh-CN" sz="900" baseline="-25000">
                <a:sym typeface="+mn-ea"/>
              </a:rPr>
              <a:t>0</a:t>
            </a:r>
            <a:r>
              <a:rPr lang="en-US" altLang="zh-CN" sz="900">
                <a:sym typeface="+mn-ea"/>
              </a:rPr>
              <a:t>(t)</a:t>
            </a:r>
            <a:r>
              <a:rPr lang="zh-CN" altLang="en-US" sz="900"/>
              <a:t>和</a:t>
            </a:r>
            <a:r>
              <a:rPr lang="en-US" altLang="zh-CN" sz="900"/>
              <a:t>RLC</a:t>
            </a:r>
            <a:r>
              <a:rPr lang="zh-CN" altLang="en-US" sz="900"/>
              <a:t>值代入方程，并整理成二阶常系数微分方程形式</a:t>
            </a:r>
            <a:r>
              <a:rPr lang="en-US" altLang="zh-CN" sz="900"/>
              <a:t>:</a:t>
            </a:r>
            <a:endParaRPr lang="en-US" altLang="zh-CN" sz="900"/>
          </a:p>
          <a:p>
            <a:pPr indent="0" fontAlgn="auto">
              <a:lnSpc>
                <a:spcPct val="150000"/>
              </a:lnSpc>
            </a:pPr>
            <a:endParaRPr lang="en-US" altLang="zh-CN" sz="900"/>
          </a:p>
          <a:p>
            <a:pPr indent="0" fontAlgn="auto">
              <a:lnSpc>
                <a:spcPct val="150000"/>
              </a:lnSpc>
            </a:pPr>
            <a:r>
              <a:rPr lang="en-US" altLang="zh-CN" sz="900">
                <a:sym typeface="+mn-ea"/>
              </a:rPr>
              <a:t>  </a:t>
            </a:r>
            <a:r>
              <a:rPr lang="zh-CN" altLang="en-US" sz="900"/>
              <a:t>先计算对应的齐次方程的解</a:t>
            </a:r>
            <a:r>
              <a:rPr lang="en-US" altLang="zh-CN" sz="900"/>
              <a:t>:</a:t>
            </a: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endParaRPr lang="en-US" altLang="zh-CN" sz="900"/>
          </a:p>
          <a:p>
            <a:pPr indent="0" fontAlgn="auto">
              <a:lnSpc>
                <a:spcPct val="150000"/>
              </a:lnSpc>
            </a:pPr>
            <a:r>
              <a:rPr lang="en-US" altLang="zh-CN" sz="900">
                <a:sym typeface="+mn-ea"/>
              </a:rPr>
              <a:t>  </a:t>
            </a:r>
            <a:r>
              <a:rPr lang="zh-CN" altLang="en-US" sz="900"/>
              <a:t>接着计算非齐次方程的一个特解：</a:t>
            </a: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endParaRPr lang="zh-CN" altLang="en-US" sz="900"/>
          </a:p>
          <a:p>
            <a:pPr indent="0" fontAlgn="auto">
              <a:lnSpc>
                <a:spcPct val="150000"/>
              </a:lnSpc>
            </a:pPr>
            <a:r>
              <a:rPr lang="en-US" altLang="zh-CN" sz="900">
                <a:sym typeface="+mn-ea"/>
              </a:rPr>
              <a:t>  </a:t>
            </a:r>
            <a:r>
              <a:rPr lang="zh-CN" altLang="en-US" sz="900">
                <a:sym typeface="+mn-ea"/>
              </a:rPr>
              <a:t>原方程</a:t>
            </a:r>
            <a:r>
              <a:rPr lang="zh-CN" altLang="en-US" sz="900"/>
              <a:t>的</a:t>
            </a:r>
            <a:r>
              <a:rPr lang="zh-CN" altLang="en-US" sz="900"/>
              <a:t>通解即为齐次方程的解加一个特解</a:t>
            </a:r>
            <a:r>
              <a:rPr lang="en-US" altLang="zh-CN" sz="900"/>
              <a:t>:</a:t>
            </a:r>
            <a:endParaRPr lang="en-US" altLang="zh-CN" sz="900"/>
          </a:p>
          <a:p>
            <a:pPr indent="0" fontAlgn="auto">
              <a:lnSpc>
                <a:spcPct val="150000"/>
              </a:lnSpc>
            </a:pPr>
            <a:endParaRPr lang="en-US" altLang="zh-CN" sz="900"/>
          </a:p>
          <a:p>
            <a:pPr indent="0" fontAlgn="auto">
              <a:lnSpc>
                <a:spcPct val="150000"/>
              </a:lnSpc>
            </a:pPr>
            <a:r>
              <a:rPr lang="zh-CN" altLang="en-US" sz="900">
                <a:solidFill>
                  <a:schemeClr val="accent1">
                    <a:lumMod val="75000"/>
                  </a:schemeClr>
                </a:solidFill>
                <a:sym typeface="+mn-ea"/>
              </a:rPr>
              <a:t>③</a:t>
            </a:r>
            <a:r>
              <a:rPr lang="en-US" altLang="zh-CN" sz="900">
                <a:solidFill>
                  <a:schemeClr val="accent1">
                    <a:lumMod val="75000"/>
                  </a:schemeClr>
                </a:solidFill>
                <a:sym typeface="+mn-ea"/>
              </a:rPr>
              <a:t> </a:t>
            </a:r>
            <a:r>
              <a:rPr lang="zh-CN" altLang="en-US" sz="900">
                <a:solidFill>
                  <a:schemeClr val="accent1">
                    <a:lumMod val="75000"/>
                  </a:schemeClr>
                </a:solidFill>
                <a:sym typeface="+mn-ea"/>
              </a:rPr>
              <a:t>将通解代入初始条件，计算系数，得到全响应输出信号</a:t>
            </a:r>
            <a:r>
              <a:rPr lang="en-US" altLang="zh-CN" sz="900">
                <a:solidFill>
                  <a:schemeClr val="accent1">
                    <a:lumMod val="75000"/>
                  </a:schemeClr>
                </a:solidFill>
                <a:sym typeface="+mn-ea"/>
              </a:rPr>
              <a:t>:</a:t>
            </a:r>
            <a:endParaRPr lang="zh-CN" altLang="en-US" sz="900">
              <a:solidFill>
                <a:schemeClr val="accent1">
                  <a:lumMod val="75000"/>
                </a:schemeClr>
              </a:solidFill>
              <a:sym typeface="+mn-ea"/>
            </a:endParaRPr>
          </a:p>
          <a:p>
            <a:pPr indent="0" fontAlgn="auto">
              <a:lnSpc>
                <a:spcPct val="150000"/>
              </a:lnSpc>
            </a:pPr>
            <a:endParaRPr lang="en-US" altLang="zh-CN" sz="900"/>
          </a:p>
          <a:p>
            <a:pPr indent="0" fontAlgn="auto">
              <a:lnSpc>
                <a:spcPct val="150000"/>
              </a:lnSpc>
            </a:pPr>
            <a:endParaRPr lang="en-US" altLang="zh-CN" sz="900"/>
          </a:p>
        </p:txBody>
      </p:sp>
      <p:graphicFrame>
        <p:nvGraphicFramePr>
          <p:cNvPr id="12" name="对象 11">
            <a:hlinkClick r:id="" action="ppaction://ole?verb="/>
          </p:cNvPr>
          <p:cNvGraphicFramePr>
            <a:graphicFrameLocks noChangeAspect="1"/>
          </p:cNvGraphicFramePr>
          <p:nvPr/>
        </p:nvGraphicFramePr>
        <p:xfrm>
          <a:off x="1370965" y="2088515"/>
          <a:ext cx="1967230" cy="643255"/>
        </p:xfrm>
        <a:graphic>
          <a:graphicData uri="http://schemas.openxmlformats.org/presentationml/2006/ole">
            <mc:AlternateContent xmlns:mc="http://schemas.openxmlformats.org/markup-compatibility/2006">
              <mc:Choice xmlns:v="urn:schemas-microsoft-com:vml" Requires="v">
                <p:oleObj spid="_x0000_s1025" name="" r:id="rId1" imgW="2565400" imgH="838200" progId="Equation.KSEE3">
                  <p:embed/>
                </p:oleObj>
              </mc:Choice>
              <mc:Fallback>
                <p:oleObj name="" r:id="rId1" imgW="2565400" imgH="838200" progId="Equation.KSEE3">
                  <p:embed/>
                  <p:pic>
                    <p:nvPicPr>
                      <p:cNvPr id="0" name="图片 1024"/>
                      <p:cNvPicPr/>
                      <p:nvPr/>
                    </p:nvPicPr>
                    <p:blipFill>
                      <a:blip r:embed="rId2"/>
                      <a:stretch>
                        <a:fillRect/>
                      </a:stretch>
                    </p:blipFill>
                    <p:spPr>
                      <a:xfrm>
                        <a:off x="1370965" y="2088515"/>
                        <a:ext cx="1967230" cy="643255"/>
                      </a:xfrm>
                      <a:prstGeom prst="rect">
                        <a:avLst/>
                      </a:prstGeom>
                    </p:spPr>
                  </p:pic>
                </p:oleObj>
              </mc:Fallback>
            </mc:AlternateContent>
          </a:graphicData>
        </a:graphic>
      </p:graphicFrame>
      <p:sp>
        <p:nvSpPr>
          <p:cNvPr id="15" name="文本框 14"/>
          <p:cNvSpPr txBox="1"/>
          <p:nvPr/>
        </p:nvSpPr>
        <p:spPr>
          <a:xfrm>
            <a:off x="7193915" y="394970"/>
            <a:ext cx="4771390" cy="682625"/>
          </a:xfrm>
          <a:prstGeom prst="rect">
            <a:avLst/>
          </a:prstGeom>
          <a:noFill/>
        </p:spPr>
        <p:txBody>
          <a:bodyPr wrap="square" rtlCol="0">
            <a:noAutofit/>
          </a:bodyPr>
          <a:p>
            <a:pPr algn="l"/>
            <a:r>
              <a:rPr lang="zh-CN" altLang="en-US" sz="1200"/>
              <a:t>如图所示</a:t>
            </a:r>
            <a:r>
              <a:rPr lang="en-US" altLang="zh-CN" sz="1200"/>
              <a:t>RLC</a:t>
            </a:r>
            <a:r>
              <a:rPr lang="zh-CN" altLang="en-US" sz="1200"/>
              <a:t>串联电路，已知输入信号</a:t>
            </a:r>
            <a:r>
              <a:rPr lang="en-US" altLang="zh-CN" sz="1200"/>
              <a:t>U</a:t>
            </a:r>
            <a:r>
              <a:rPr lang="en-US" altLang="zh-CN" sz="1200" baseline="-25000"/>
              <a:t>0</a:t>
            </a:r>
            <a:r>
              <a:rPr lang="en-US" altLang="zh-CN" sz="1200"/>
              <a:t>(t)</a:t>
            </a:r>
            <a:r>
              <a:rPr lang="zh-CN" altLang="en-US" sz="1200"/>
              <a:t>为单位阶跃信号，电阻</a:t>
            </a:r>
            <a:r>
              <a:rPr lang="en-US" altLang="zh-CN" sz="1200"/>
              <a:t>R=125ohm</a:t>
            </a:r>
            <a:r>
              <a:rPr lang="zh-CN" altLang="en-US" sz="1200">
                <a:sym typeface="+mn-ea"/>
              </a:rPr>
              <a:t>，电感</a:t>
            </a:r>
            <a:r>
              <a:rPr lang="en-US" altLang="zh-CN" sz="1200">
                <a:sym typeface="+mn-ea"/>
              </a:rPr>
              <a:t>L=0.25H</a:t>
            </a:r>
            <a:r>
              <a:rPr lang="zh-CN" altLang="en-US" sz="1200"/>
              <a:t>，电容</a:t>
            </a:r>
            <a:r>
              <a:rPr lang="en-US" altLang="zh-CN" sz="1200"/>
              <a:t>C=100uF</a:t>
            </a:r>
            <a:r>
              <a:rPr lang="zh-CN" altLang="en-US" sz="1200"/>
              <a:t>，</a:t>
            </a:r>
            <a:r>
              <a:rPr lang="zh-CN" altLang="en-US" sz="1200">
                <a:sym typeface="+mn-ea"/>
              </a:rPr>
              <a:t>零时刻</a:t>
            </a:r>
            <a:r>
              <a:rPr lang="zh-CN" altLang="en-US" sz="1200"/>
              <a:t>电感的电流为</a:t>
            </a:r>
            <a:r>
              <a:rPr lang="en-US" altLang="zh-CN" sz="1200"/>
              <a:t>0A</a:t>
            </a:r>
            <a:r>
              <a:rPr lang="zh-CN" altLang="en-US" sz="1200"/>
              <a:t>，电容</a:t>
            </a:r>
            <a:r>
              <a:rPr lang="zh-CN" altLang="en-US" sz="1200"/>
              <a:t>的电压为</a:t>
            </a:r>
            <a:r>
              <a:rPr lang="en-US" altLang="zh-CN" sz="1200"/>
              <a:t>-2V</a:t>
            </a:r>
            <a:r>
              <a:rPr lang="zh-CN" altLang="en-US" sz="1200"/>
              <a:t>，求电容两端电压</a:t>
            </a:r>
            <a:r>
              <a:rPr lang="en-US" altLang="zh-CN" sz="1200"/>
              <a:t>U</a:t>
            </a:r>
            <a:r>
              <a:rPr lang="en-US" altLang="zh-CN" sz="1200" baseline="-25000"/>
              <a:t>c</a:t>
            </a:r>
            <a:r>
              <a:rPr lang="en-US" altLang="zh-CN" sz="1200"/>
              <a:t>(t)?</a:t>
            </a:r>
            <a:endParaRPr lang="zh-CN" altLang="en-US" sz="1200"/>
          </a:p>
        </p:txBody>
      </p:sp>
      <p:graphicFrame>
        <p:nvGraphicFramePr>
          <p:cNvPr id="6" name="对象 5">
            <a:hlinkClick r:id="" action="ppaction://ole?verb="/>
          </p:cNvPr>
          <p:cNvGraphicFramePr>
            <a:graphicFrameLocks noChangeAspect="1"/>
          </p:cNvGraphicFramePr>
          <p:nvPr/>
        </p:nvGraphicFramePr>
        <p:xfrm>
          <a:off x="1064578" y="3556000"/>
          <a:ext cx="2869565" cy="767080"/>
        </p:xfrm>
        <a:graphic>
          <a:graphicData uri="http://schemas.openxmlformats.org/presentationml/2006/ole">
            <mc:AlternateContent xmlns:mc="http://schemas.openxmlformats.org/markup-compatibility/2006">
              <mc:Choice xmlns:v="urn:schemas-microsoft-com:vml" Requires="v">
                <p:oleObj spid="_x0000_s7" name="" r:id="rId3" imgW="3568700" imgH="952500" progId="Equation.KSEE3">
                  <p:embed/>
                </p:oleObj>
              </mc:Choice>
              <mc:Fallback>
                <p:oleObj name="" r:id="rId3" imgW="3568700" imgH="952500" progId="Equation.KSEE3">
                  <p:embed/>
                  <p:pic>
                    <p:nvPicPr>
                      <p:cNvPr id="0" name="图片 1024"/>
                      <p:cNvPicPr/>
                      <p:nvPr/>
                    </p:nvPicPr>
                    <p:blipFill>
                      <a:blip r:embed="rId4"/>
                      <a:stretch>
                        <a:fillRect/>
                      </a:stretch>
                    </p:blipFill>
                    <p:spPr>
                      <a:xfrm>
                        <a:off x="1064578" y="3556000"/>
                        <a:ext cx="2869565" cy="76708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1370330" y="3128645"/>
          <a:ext cx="1726565" cy="203835"/>
        </p:xfrm>
        <a:graphic>
          <a:graphicData uri="http://schemas.openxmlformats.org/presentationml/2006/ole">
            <mc:AlternateContent xmlns:mc="http://schemas.openxmlformats.org/markup-compatibility/2006">
              <mc:Choice xmlns:v="urn:schemas-microsoft-com:vml" Requires="v">
                <p:oleObj spid="_x0000_s9" name="" r:id="rId5" imgW="2044700" imgH="241300" progId="Equation.KSEE3">
                  <p:embed/>
                </p:oleObj>
              </mc:Choice>
              <mc:Fallback>
                <p:oleObj name="" r:id="rId5" imgW="2044700" imgH="241300" progId="Equation.KSEE3">
                  <p:embed/>
                  <p:pic>
                    <p:nvPicPr>
                      <p:cNvPr id="0" name="图片 1024"/>
                      <p:cNvPicPr/>
                      <p:nvPr/>
                    </p:nvPicPr>
                    <p:blipFill>
                      <a:blip r:embed="rId6"/>
                      <a:stretch>
                        <a:fillRect/>
                      </a:stretch>
                    </p:blipFill>
                    <p:spPr>
                      <a:xfrm>
                        <a:off x="1370330" y="3128645"/>
                        <a:ext cx="1726565" cy="203835"/>
                      </a:xfrm>
                      <a:prstGeom prst="rect">
                        <a:avLst/>
                      </a:prstGeom>
                    </p:spPr>
                  </p:pic>
                </p:oleObj>
              </mc:Fallback>
            </mc:AlternateContent>
          </a:graphicData>
        </a:graphic>
      </p:graphicFrame>
      <p:graphicFrame>
        <p:nvGraphicFramePr>
          <p:cNvPr id="52" name="对象 51">
            <a:hlinkClick r:id="" action="ppaction://ole?verb="/>
          </p:cNvPr>
          <p:cNvGraphicFramePr>
            <a:graphicFrameLocks noChangeAspect="1"/>
          </p:cNvGraphicFramePr>
          <p:nvPr/>
        </p:nvGraphicFramePr>
        <p:xfrm>
          <a:off x="1069340" y="4569460"/>
          <a:ext cx="3318510" cy="604520"/>
        </p:xfrm>
        <a:graphic>
          <a:graphicData uri="http://schemas.openxmlformats.org/presentationml/2006/ole">
            <mc:AlternateContent xmlns:mc="http://schemas.openxmlformats.org/markup-compatibility/2006">
              <mc:Choice xmlns:v="urn:schemas-microsoft-com:vml" Requires="v">
                <p:oleObj spid="_x0000_s53" name="" r:id="rId7" imgW="4191000" imgH="762000" progId="Equation.KSEE3">
                  <p:embed/>
                </p:oleObj>
              </mc:Choice>
              <mc:Fallback>
                <p:oleObj name="" r:id="rId7" imgW="4191000" imgH="762000" progId="Equation.KSEE3">
                  <p:embed/>
                  <p:pic>
                    <p:nvPicPr>
                      <p:cNvPr id="0" name="图片 1024"/>
                      <p:cNvPicPr/>
                      <p:nvPr/>
                    </p:nvPicPr>
                    <p:blipFill>
                      <a:blip r:embed="rId8"/>
                      <a:stretch>
                        <a:fillRect/>
                      </a:stretch>
                    </p:blipFill>
                    <p:spPr>
                      <a:xfrm>
                        <a:off x="1069340" y="4569460"/>
                        <a:ext cx="3318510" cy="604520"/>
                      </a:xfrm>
                      <a:prstGeom prst="rect">
                        <a:avLst/>
                      </a:prstGeom>
                    </p:spPr>
                  </p:pic>
                </p:oleObj>
              </mc:Fallback>
            </mc:AlternateContent>
          </a:graphicData>
        </a:graphic>
      </p:graphicFrame>
      <p:graphicFrame>
        <p:nvGraphicFramePr>
          <p:cNvPr id="55" name="对象 54">
            <a:hlinkClick r:id="" action="ppaction://ole?verb="/>
          </p:cNvPr>
          <p:cNvGraphicFramePr>
            <a:graphicFrameLocks noChangeAspect="1"/>
          </p:cNvGraphicFramePr>
          <p:nvPr/>
        </p:nvGraphicFramePr>
        <p:xfrm>
          <a:off x="1529715" y="5389880"/>
          <a:ext cx="1482725" cy="203835"/>
        </p:xfrm>
        <a:graphic>
          <a:graphicData uri="http://schemas.openxmlformats.org/presentationml/2006/ole">
            <mc:AlternateContent xmlns:mc="http://schemas.openxmlformats.org/markup-compatibility/2006">
              <mc:Choice xmlns:v="urn:schemas-microsoft-com:vml" Requires="v">
                <p:oleObj spid="_x0000_s56" name="" r:id="rId9" imgW="1765300" imgH="241300" progId="Equation.KSEE3">
                  <p:embed/>
                </p:oleObj>
              </mc:Choice>
              <mc:Fallback>
                <p:oleObj name="" r:id="rId9" imgW="1765300" imgH="241300" progId="Equation.KSEE3">
                  <p:embed/>
                  <p:pic>
                    <p:nvPicPr>
                      <p:cNvPr id="0" name="图片 1024"/>
                      <p:cNvPicPr/>
                      <p:nvPr/>
                    </p:nvPicPr>
                    <p:blipFill>
                      <a:blip r:embed="rId10"/>
                      <a:stretch>
                        <a:fillRect/>
                      </a:stretch>
                    </p:blipFill>
                    <p:spPr>
                      <a:xfrm>
                        <a:off x="1529715" y="5389880"/>
                        <a:ext cx="1482725" cy="203835"/>
                      </a:xfrm>
                      <a:prstGeom prst="rect">
                        <a:avLst/>
                      </a:prstGeom>
                    </p:spPr>
                  </p:pic>
                </p:oleObj>
              </mc:Fallback>
            </mc:AlternateContent>
          </a:graphicData>
        </a:graphic>
      </p:graphicFrame>
      <p:graphicFrame>
        <p:nvGraphicFramePr>
          <p:cNvPr id="63" name="对象 62">
            <a:hlinkClick r:id="" action="ppaction://ole?verb="/>
          </p:cNvPr>
          <p:cNvGraphicFramePr>
            <a:graphicFrameLocks noChangeAspect="1"/>
          </p:cNvGraphicFramePr>
          <p:nvPr/>
        </p:nvGraphicFramePr>
        <p:xfrm>
          <a:off x="1106170" y="5798820"/>
          <a:ext cx="3089910" cy="765810"/>
        </p:xfrm>
        <a:graphic>
          <a:graphicData uri="http://schemas.openxmlformats.org/presentationml/2006/ole">
            <mc:AlternateContent xmlns:mc="http://schemas.openxmlformats.org/markup-compatibility/2006">
              <mc:Choice xmlns:v="urn:schemas-microsoft-com:vml" Requires="v">
                <p:oleObj spid="_x0000_s64" name="" r:id="rId11" imgW="4038600" imgH="990600" progId="Equation.KSEE3">
                  <p:embed/>
                </p:oleObj>
              </mc:Choice>
              <mc:Fallback>
                <p:oleObj name="" r:id="rId11" imgW="4038600" imgH="990600" progId="Equation.KSEE3">
                  <p:embed/>
                  <p:pic>
                    <p:nvPicPr>
                      <p:cNvPr id="0" name="图片 1024"/>
                      <p:cNvPicPr/>
                      <p:nvPr/>
                    </p:nvPicPr>
                    <p:blipFill>
                      <a:blip r:embed="rId12"/>
                      <a:stretch>
                        <a:fillRect/>
                      </a:stretch>
                    </p:blipFill>
                    <p:spPr>
                      <a:xfrm>
                        <a:off x="1106170" y="5798820"/>
                        <a:ext cx="3089910" cy="765810"/>
                      </a:xfrm>
                      <a:prstGeom prst="rect">
                        <a:avLst/>
                      </a:prstGeom>
                    </p:spPr>
                  </p:pic>
                </p:oleObj>
              </mc:Fallback>
            </mc:AlternateContent>
          </a:graphicData>
        </a:graphic>
      </p:graphicFrame>
      <p:cxnSp>
        <p:nvCxnSpPr>
          <p:cNvPr id="68" name="直接箭头连接符 67"/>
          <p:cNvCxnSpPr/>
          <p:nvPr/>
        </p:nvCxnSpPr>
        <p:spPr>
          <a:xfrm flipH="1">
            <a:off x="7286625" y="2105660"/>
            <a:ext cx="853440" cy="5207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69" name="直接箭头连接符 68"/>
          <p:cNvCxnSpPr/>
          <p:nvPr/>
        </p:nvCxnSpPr>
        <p:spPr>
          <a:xfrm>
            <a:off x="9269095" y="2105660"/>
            <a:ext cx="829945" cy="5124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5283835" y="2682240"/>
            <a:ext cx="3184525" cy="1891665"/>
          </a:xfrm>
          <a:prstGeom prst="rect">
            <a:avLst/>
          </a:prstGeom>
          <a:noFill/>
        </p:spPr>
        <p:txBody>
          <a:bodyPr wrap="square" rtlCol="0">
            <a:spAutoFit/>
          </a:bodyPr>
          <a:p>
            <a:pPr algn="l">
              <a:buClrTx/>
              <a:buSzTx/>
              <a:buFontTx/>
            </a:pPr>
            <a:r>
              <a:rPr lang="zh-CN" altLang="en-US" sz="900">
                <a:solidFill>
                  <a:schemeClr val="accent1">
                    <a:lumMod val="75000"/>
                  </a:schemeClr>
                </a:solidFill>
              </a:rPr>
              <a:t>① 根据</a:t>
            </a:r>
            <a:r>
              <a:rPr lang="zh-CN" altLang="en-US" sz="900">
                <a:solidFill>
                  <a:schemeClr val="accent1">
                    <a:lumMod val="75000"/>
                  </a:schemeClr>
                </a:solidFill>
                <a:sym typeface="+mn-ea"/>
              </a:rPr>
              <a:t>输入信号和</a:t>
            </a:r>
            <a:r>
              <a:rPr lang="zh-CN" altLang="en-US" sz="900">
                <a:solidFill>
                  <a:schemeClr val="accent1">
                    <a:lumMod val="75000"/>
                  </a:schemeClr>
                </a:solidFill>
              </a:rPr>
              <a:t>系统特性写出</a:t>
            </a:r>
            <a:r>
              <a:rPr lang="zh-CN" altLang="en-US" sz="900">
                <a:solidFill>
                  <a:schemeClr val="accent1">
                    <a:lumMod val="75000"/>
                  </a:schemeClr>
                </a:solidFill>
                <a:sym typeface="+mn-ea"/>
              </a:rPr>
              <a:t>微分</a:t>
            </a:r>
            <a:r>
              <a:rPr lang="zh-CN" altLang="en-US" sz="900">
                <a:solidFill>
                  <a:schemeClr val="accent1">
                    <a:lumMod val="75000"/>
                  </a:schemeClr>
                </a:solidFill>
              </a:rPr>
              <a:t>方程:</a:t>
            </a:r>
            <a:endParaRPr lang="zh-CN" altLang="en-US" sz="900">
              <a:solidFill>
                <a:schemeClr val="accent1">
                  <a:lumMod val="75000"/>
                </a:schemeClr>
              </a:solidFill>
            </a:endParaRPr>
          </a:p>
          <a:p>
            <a:endParaRPr lang="en-US" altLang="zh-CN" sz="900"/>
          </a:p>
          <a:p>
            <a:endParaRPr lang="en-US" altLang="zh-CN" sz="900"/>
          </a:p>
          <a:p>
            <a:endParaRPr lang="en-US" altLang="zh-CN" sz="900"/>
          </a:p>
          <a:p>
            <a:pPr algn="l">
              <a:buClrTx/>
              <a:buSzTx/>
              <a:buFontTx/>
            </a:pPr>
            <a:r>
              <a:rPr lang="zh-CN" altLang="en-US" sz="900">
                <a:solidFill>
                  <a:schemeClr val="accent1">
                    <a:lumMod val="75000"/>
                  </a:schemeClr>
                </a:solidFill>
                <a:sym typeface="+mn-ea"/>
              </a:rPr>
              <a:t>② 求解</a:t>
            </a:r>
            <a:r>
              <a:rPr lang="zh-CN" altLang="en-US" sz="900">
                <a:solidFill>
                  <a:schemeClr val="accent1">
                    <a:lumMod val="75000"/>
                  </a:schemeClr>
                </a:solidFill>
                <a:sym typeface="+mn-ea"/>
              </a:rPr>
              <a:t>微分</a:t>
            </a:r>
            <a:r>
              <a:rPr lang="zh-CN" altLang="en-US" sz="900">
                <a:solidFill>
                  <a:schemeClr val="accent1">
                    <a:lumMod val="75000"/>
                  </a:schemeClr>
                </a:solidFill>
                <a:sym typeface="+mn-ea"/>
              </a:rPr>
              <a:t>方程得到通解:</a:t>
            </a:r>
            <a:endParaRPr lang="zh-CN" altLang="en-US" sz="900">
              <a:solidFill>
                <a:schemeClr val="accent1">
                  <a:lumMod val="75000"/>
                </a:schemeClr>
              </a:solidFill>
              <a:sym typeface="+mn-ea"/>
            </a:endParaRPr>
          </a:p>
          <a:p>
            <a:r>
              <a:rPr lang="en-US" altLang="zh-CN" sz="900">
                <a:sym typeface="+mn-ea"/>
              </a:rPr>
              <a:t>  </a:t>
            </a:r>
            <a:r>
              <a:rPr lang="zh-CN" altLang="en-US" sz="900"/>
              <a:t>计算过程和全响应的相同，</a:t>
            </a:r>
            <a:r>
              <a:rPr lang="zh-CN" altLang="en-US" sz="900">
                <a:sym typeface="+mn-ea"/>
              </a:rPr>
              <a:t>得到</a:t>
            </a:r>
            <a:r>
              <a:rPr lang="zh-CN" altLang="en-US" sz="900">
                <a:sym typeface="+mn-ea"/>
              </a:rPr>
              <a:t>通解为</a:t>
            </a:r>
            <a:r>
              <a:rPr lang="zh-CN" altLang="en-US" sz="900"/>
              <a:t>：</a:t>
            </a:r>
            <a:endParaRPr lang="zh-CN" altLang="en-US" sz="900"/>
          </a:p>
          <a:p>
            <a:endParaRPr lang="zh-CN" altLang="en-US" sz="900"/>
          </a:p>
          <a:p>
            <a:endParaRPr lang="zh-CN" altLang="en-US" sz="900"/>
          </a:p>
          <a:p>
            <a:pPr algn="l">
              <a:buClrTx/>
              <a:buSzTx/>
              <a:buFontTx/>
            </a:pPr>
            <a:r>
              <a:rPr lang="zh-CN" altLang="en-US" sz="900">
                <a:solidFill>
                  <a:schemeClr val="accent1">
                    <a:lumMod val="75000"/>
                  </a:schemeClr>
                </a:solidFill>
                <a:sym typeface="+mn-ea"/>
              </a:rPr>
              <a:t>③ 将初始条件</a:t>
            </a:r>
            <a:r>
              <a:rPr lang="zh-CN" altLang="en-US" sz="900">
                <a:solidFill>
                  <a:schemeClr val="accent1">
                    <a:lumMod val="75000"/>
                  </a:schemeClr>
                </a:solidFill>
                <a:sym typeface="+mn-ea"/>
              </a:rPr>
              <a:t>设为零，代入通解计算系数，得到零状态响应:</a:t>
            </a:r>
            <a:endParaRPr lang="zh-CN" altLang="en-US" sz="900">
              <a:solidFill>
                <a:schemeClr val="accent1">
                  <a:lumMod val="75000"/>
                </a:schemeClr>
              </a:solidFill>
              <a:sym typeface="+mn-ea"/>
            </a:endParaRPr>
          </a:p>
          <a:p>
            <a:endParaRPr lang="en-US" altLang="zh-CN" sz="900"/>
          </a:p>
          <a:p>
            <a:pPr indent="0" fontAlgn="auto">
              <a:lnSpc>
                <a:spcPct val="150000"/>
              </a:lnSpc>
            </a:pPr>
            <a:endParaRPr lang="en-US" altLang="zh-CN" sz="900"/>
          </a:p>
          <a:p>
            <a:pPr indent="0" fontAlgn="auto">
              <a:lnSpc>
                <a:spcPct val="150000"/>
              </a:lnSpc>
            </a:pPr>
            <a:endParaRPr lang="en-US" altLang="zh-CN" sz="900"/>
          </a:p>
        </p:txBody>
      </p:sp>
      <p:graphicFrame>
        <p:nvGraphicFramePr>
          <p:cNvPr id="28" name="对象 27">
            <a:hlinkClick r:id="" action="ppaction://ole?verb="/>
          </p:cNvPr>
          <p:cNvGraphicFramePr>
            <a:graphicFrameLocks noChangeAspect="1"/>
          </p:cNvGraphicFramePr>
          <p:nvPr/>
        </p:nvGraphicFramePr>
        <p:xfrm>
          <a:off x="5727700" y="2902268"/>
          <a:ext cx="1967230" cy="331470"/>
        </p:xfrm>
        <a:graphic>
          <a:graphicData uri="http://schemas.openxmlformats.org/presentationml/2006/ole">
            <mc:AlternateContent xmlns:mc="http://schemas.openxmlformats.org/markup-compatibility/2006">
              <mc:Choice xmlns:v="urn:schemas-microsoft-com:vml" Requires="v">
                <p:oleObj spid="_x0000_s29" name="" r:id="rId13" imgW="2565400" imgH="431800" progId="Equation.KSEE3">
                  <p:embed/>
                </p:oleObj>
              </mc:Choice>
              <mc:Fallback>
                <p:oleObj name="" r:id="rId13" imgW="2565400" imgH="431800" progId="Equation.KSEE3">
                  <p:embed/>
                  <p:pic>
                    <p:nvPicPr>
                      <p:cNvPr id="0" name="图片 1024"/>
                      <p:cNvPicPr/>
                      <p:nvPr/>
                    </p:nvPicPr>
                    <p:blipFill>
                      <a:blip r:embed="rId14"/>
                      <a:stretch>
                        <a:fillRect/>
                      </a:stretch>
                    </p:blipFill>
                    <p:spPr>
                      <a:xfrm>
                        <a:off x="5727700" y="2902268"/>
                        <a:ext cx="1967230" cy="331470"/>
                      </a:xfrm>
                      <a:prstGeom prst="rect">
                        <a:avLst/>
                      </a:prstGeom>
                    </p:spPr>
                  </p:pic>
                </p:oleObj>
              </mc:Fallback>
            </mc:AlternateContent>
          </a:graphicData>
        </a:graphic>
      </p:graphicFrame>
      <p:graphicFrame>
        <p:nvGraphicFramePr>
          <p:cNvPr id="30" name="对象 29">
            <a:hlinkClick r:id="" action="ppaction://ole?verb="/>
          </p:cNvPr>
          <p:cNvGraphicFramePr>
            <a:graphicFrameLocks noChangeAspect="1"/>
          </p:cNvGraphicFramePr>
          <p:nvPr/>
        </p:nvGraphicFramePr>
        <p:xfrm>
          <a:off x="6134735" y="3582035"/>
          <a:ext cx="1482725" cy="203835"/>
        </p:xfrm>
        <a:graphic>
          <a:graphicData uri="http://schemas.openxmlformats.org/presentationml/2006/ole">
            <mc:AlternateContent xmlns:mc="http://schemas.openxmlformats.org/markup-compatibility/2006">
              <mc:Choice xmlns:v="urn:schemas-microsoft-com:vml" Requires="v">
                <p:oleObj spid="_x0000_s31" name="" r:id="rId15" imgW="1765300" imgH="241300" progId="Equation.KSEE3">
                  <p:embed/>
                </p:oleObj>
              </mc:Choice>
              <mc:Fallback>
                <p:oleObj name="" r:id="rId15" imgW="1765300" imgH="241300" progId="Equation.KSEE3">
                  <p:embed/>
                  <p:pic>
                    <p:nvPicPr>
                      <p:cNvPr id="0" name="图片 1024"/>
                      <p:cNvPicPr/>
                      <p:nvPr/>
                    </p:nvPicPr>
                    <p:blipFill>
                      <a:blip r:embed="rId10"/>
                      <a:stretch>
                        <a:fillRect/>
                      </a:stretch>
                    </p:blipFill>
                    <p:spPr>
                      <a:xfrm>
                        <a:off x="6134735" y="3582035"/>
                        <a:ext cx="1482725" cy="203835"/>
                      </a:xfrm>
                      <a:prstGeom prst="rect">
                        <a:avLst/>
                      </a:prstGeom>
                    </p:spPr>
                  </p:pic>
                </p:oleObj>
              </mc:Fallback>
            </mc:AlternateContent>
          </a:graphicData>
        </a:graphic>
      </p:graphicFrame>
      <p:graphicFrame>
        <p:nvGraphicFramePr>
          <p:cNvPr id="32" name="对象 31">
            <a:hlinkClick r:id="" action="ppaction://ole?verb="/>
          </p:cNvPr>
          <p:cNvGraphicFramePr>
            <a:graphicFrameLocks noChangeAspect="1"/>
          </p:cNvGraphicFramePr>
          <p:nvPr/>
        </p:nvGraphicFramePr>
        <p:xfrm>
          <a:off x="5474335" y="4011613"/>
          <a:ext cx="3089910" cy="1011555"/>
        </p:xfrm>
        <a:graphic>
          <a:graphicData uri="http://schemas.openxmlformats.org/presentationml/2006/ole">
            <mc:AlternateContent xmlns:mc="http://schemas.openxmlformats.org/markup-compatibility/2006">
              <mc:Choice xmlns:v="urn:schemas-microsoft-com:vml" Requires="v">
                <p:oleObj spid="_x0000_s33" name="" r:id="rId16" imgW="4038600" imgH="1308100" progId="Equation.KSEE3">
                  <p:embed/>
                </p:oleObj>
              </mc:Choice>
              <mc:Fallback>
                <p:oleObj name="" r:id="rId16" imgW="4038600" imgH="1308100" progId="Equation.KSEE3">
                  <p:embed/>
                  <p:pic>
                    <p:nvPicPr>
                      <p:cNvPr id="0" name="图片 1024"/>
                      <p:cNvPicPr/>
                      <p:nvPr/>
                    </p:nvPicPr>
                    <p:blipFill>
                      <a:blip r:embed="rId17"/>
                      <a:stretch>
                        <a:fillRect/>
                      </a:stretch>
                    </p:blipFill>
                    <p:spPr>
                      <a:xfrm>
                        <a:off x="5474335" y="4011613"/>
                        <a:ext cx="3089910" cy="1011555"/>
                      </a:xfrm>
                      <a:prstGeom prst="rect">
                        <a:avLst/>
                      </a:prstGeom>
                    </p:spPr>
                  </p:pic>
                </p:oleObj>
              </mc:Fallback>
            </mc:AlternateContent>
          </a:graphicData>
        </a:graphic>
      </p:graphicFrame>
      <p:sp>
        <p:nvSpPr>
          <p:cNvPr id="37" name="文本框 36"/>
          <p:cNvSpPr txBox="1"/>
          <p:nvPr/>
        </p:nvSpPr>
        <p:spPr>
          <a:xfrm>
            <a:off x="8649335" y="2682240"/>
            <a:ext cx="3342005" cy="1891665"/>
          </a:xfrm>
          <a:prstGeom prst="rect">
            <a:avLst/>
          </a:prstGeom>
          <a:noFill/>
        </p:spPr>
        <p:txBody>
          <a:bodyPr wrap="square" rtlCol="0">
            <a:spAutoFit/>
          </a:bodyPr>
          <a:p>
            <a:pPr algn="l">
              <a:buClrTx/>
              <a:buSzTx/>
              <a:buFontTx/>
            </a:pPr>
            <a:r>
              <a:rPr lang="zh-CN" altLang="en-US" sz="900">
                <a:solidFill>
                  <a:schemeClr val="accent1">
                    <a:lumMod val="75000"/>
                  </a:schemeClr>
                </a:solidFill>
              </a:rPr>
              <a:t>① 将</a:t>
            </a:r>
            <a:r>
              <a:rPr lang="zh-CN" altLang="en-US" sz="900">
                <a:solidFill>
                  <a:schemeClr val="accent1">
                    <a:lumMod val="75000"/>
                  </a:schemeClr>
                </a:solidFill>
                <a:sym typeface="+mn-ea"/>
              </a:rPr>
              <a:t>输入信号</a:t>
            </a:r>
            <a:r>
              <a:rPr lang="zh-CN" altLang="en-US" sz="900">
                <a:solidFill>
                  <a:schemeClr val="accent1">
                    <a:lumMod val="75000"/>
                  </a:schemeClr>
                </a:solidFill>
                <a:sym typeface="+mn-ea"/>
              </a:rPr>
              <a:t>设</a:t>
            </a:r>
            <a:r>
              <a:rPr lang="zh-CN" altLang="en-US" sz="900">
                <a:solidFill>
                  <a:schemeClr val="accent1">
                    <a:lumMod val="75000"/>
                  </a:schemeClr>
                </a:solidFill>
                <a:sym typeface="+mn-ea"/>
              </a:rPr>
              <a:t>为零，</a:t>
            </a:r>
            <a:r>
              <a:rPr lang="zh-CN" altLang="en-US" sz="900">
                <a:solidFill>
                  <a:schemeClr val="accent1">
                    <a:lumMod val="75000"/>
                  </a:schemeClr>
                </a:solidFill>
              </a:rPr>
              <a:t>根据系统特性写出</a:t>
            </a:r>
            <a:r>
              <a:rPr lang="zh-CN" altLang="en-US" sz="900">
                <a:solidFill>
                  <a:schemeClr val="accent1">
                    <a:lumMod val="75000"/>
                  </a:schemeClr>
                </a:solidFill>
                <a:sym typeface="+mn-ea"/>
              </a:rPr>
              <a:t>微分</a:t>
            </a:r>
            <a:r>
              <a:rPr lang="zh-CN" altLang="en-US" sz="900">
                <a:solidFill>
                  <a:schemeClr val="accent1">
                    <a:lumMod val="75000"/>
                  </a:schemeClr>
                </a:solidFill>
              </a:rPr>
              <a:t>方程:</a:t>
            </a:r>
            <a:endParaRPr lang="zh-CN" altLang="en-US" sz="900">
              <a:solidFill>
                <a:schemeClr val="accent1">
                  <a:lumMod val="75000"/>
                </a:schemeClr>
              </a:solidFill>
            </a:endParaRPr>
          </a:p>
          <a:p>
            <a:endParaRPr lang="en-US" altLang="zh-CN" sz="900"/>
          </a:p>
          <a:p>
            <a:endParaRPr lang="en-US" altLang="zh-CN" sz="900"/>
          </a:p>
          <a:p>
            <a:endParaRPr lang="en-US" altLang="zh-CN" sz="900"/>
          </a:p>
          <a:p>
            <a:pPr algn="l">
              <a:buClrTx/>
              <a:buSzTx/>
              <a:buFontTx/>
            </a:pPr>
            <a:r>
              <a:rPr lang="zh-CN" altLang="en-US" sz="900">
                <a:solidFill>
                  <a:schemeClr val="accent1">
                    <a:lumMod val="75000"/>
                  </a:schemeClr>
                </a:solidFill>
                <a:sym typeface="+mn-ea"/>
              </a:rPr>
              <a:t>② 求解</a:t>
            </a:r>
            <a:r>
              <a:rPr lang="zh-CN" altLang="en-US" sz="900">
                <a:solidFill>
                  <a:schemeClr val="accent1">
                    <a:lumMod val="75000"/>
                  </a:schemeClr>
                </a:solidFill>
                <a:sym typeface="+mn-ea"/>
              </a:rPr>
              <a:t>微分</a:t>
            </a:r>
            <a:r>
              <a:rPr lang="zh-CN" altLang="en-US" sz="900">
                <a:solidFill>
                  <a:schemeClr val="accent1">
                    <a:lumMod val="75000"/>
                  </a:schemeClr>
                </a:solidFill>
                <a:sym typeface="+mn-ea"/>
              </a:rPr>
              <a:t>方程得到通解:</a:t>
            </a:r>
            <a:endParaRPr lang="zh-CN" altLang="en-US" sz="900">
              <a:solidFill>
                <a:schemeClr val="accent1">
                  <a:lumMod val="75000"/>
                </a:schemeClr>
              </a:solidFill>
              <a:sym typeface="+mn-ea"/>
            </a:endParaRPr>
          </a:p>
          <a:p>
            <a:r>
              <a:rPr lang="en-US" altLang="zh-CN" sz="900">
                <a:sym typeface="+mn-ea"/>
              </a:rPr>
              <a:t>  </a:t>
            </a:r>
            <a:r>
              <a:rPr lang="zh-CN" altLang="en-US" sz="900"/>
              <a:t>计算过程和全响应中解齐次方程的相同，</a:t>
            </a:r>
            <a:r>
              <a:rPr lang="zh-CN" altLang="en-US" sz="900">
                <a:sym typeface="+mn-ea"/>
              </a:rPr>
              <a:t>得到</a:t>
            </a:r>
            <a:r>
              <a:rPr lang="zh-CN" altLang="en-US" sz="900">
                <a:sym typeface="+mn-ea"/>
              </a:rPr>
              <a:t>通解为</a:t>
            </a:r>
            <a:r>
              <a:rPr lang="zh-CN" altLang="en-US" sz="900"/>
              <a:t>：</a:t>
            </a:r>
            <a:endParaRPr lang="zh-CN" altLang="en-US" sz="900"/>
          </a:p>
          <a:p>
            <a:endParaRPr lang="zh-CN" altLang="en-US" sz="900"/>
          </a:p>
          <a:p>
            <a:endParaRPr lang="zh-CN" altLang="en-US" sz="900"/>
          </a:p>
          <a:p>
            <a:pPr algn="l">
              <a:buClrTx/>
              <a:buSzTx/>
              <a:buFontTx/>
            </a:pPr>
            <a:r>
              <a:rPr lang="zh-CN" altLang="en-US" sz="900">
                <a:solidFill>
                  <a:schemeClr val="accent1">
                    <a:lumMod val="75000"/>
                  </a:schemeClr>
                </a:solidFill>
                <a:sym typeface="+mn-ea"/>
              </a:rPr>
              <a:t>③ 将通解代入初始条件，计算系数，得到零输入响应:</a:t>
            </a:r>
            <a:endParaRPr lang="zh-CN" altLang="en-US" sz="900">
              <a:solidFill>
                <a:schemeClr val="accent1">
                  <a:lumMod val="75000"/>
                </a:schemeClr>
              </a:solidFill>
              <a:sym typeface="+mn-ea"/>
            </a:endParaRPr>
          </a:p>
          <a:p>
            <a:endParaRPr lang="en-US" altLang="zh-CN" sz="900"/>
          </a:p>
          <a:p>
            <a:pPr indent="0" fontAlgn="auto">
              <a:lnSpc>
                <a:spcPct val="150000"/>
              </a:lnSpc>
            </a:pPr>
            <a:endParaRPr lang="en-US" altLang="zh-CN" sz="900"/>
          </a:p>
          <a:p>
            <a:pPr indent="0" fontAlgn="auto">
              <a:lnSpc>
                <a:spcPct val="150000"/>
              </a:lnSpc>
            </a:pPr>
            <a:endParaRPr lang="en-US" altLang="zh-CN" sz="900"/>
          </a:p>
        </p:txBody>
      </p:sp>
      <p:graphicFrame>
        <p:nvGraphicFramePr>
          <p:cNvPr id="38" name="对象 37">
            <a:hlinkClick r:id="" action="ppaction://ole?verb="/>
          </p:cNvPr>
          <p:cNvGraphicFramePr>
            <a:graphicFrameLocks noChangeAspect="1"/>
          </p:cNvGraphicFramePr>
          <p:nvPr/>
        </p:nvGraphicFramePr>
        <p:xfrm>
          <a:off x="9213850" y="2895918"/>
          <a:ext cx="1772920" cy="331470"/>
        </p:xfrm>
        <a:graphic>
          <a:graphicData uri="http://schemas.openxmlformats.org/presentationml/2006/ole">
            <mc:AlternateContent xmlns:mc="http://schemas.openxmlformats.org/markup-compatibility/2006">
              <mc:Choice xmlns:v="urn:schemas-microsoft-com:vml" Requires="v">
                <p:oleObj spid="_x0000_s39" name="" r:id="rId18" imgW="2311400" imgH="431800" progId="Equation.KSEE3">
                  <p:embed/>
                </p:oleObj>
              </mc:Choice>
              <mc:Fallback>
                <p:oleObj name="" r:id="rId18" imgW="2311400" imgH="431800" progId="Equation.KSEE3">
                  <p:embed/>
                  <p:pic>
                    <p:nvPicPr>
                      <p:cNvPr id="0" name="图片 1024"/>
                      <p:cNvPicPr/>
                      <p:nvPr/>
                    </p:nvPicPr>
                    <p:blipFill>
                      <a:blip r:embed="rId19"/>
                      <a:stretch>
                        <a:fillRect/>
                      </a:stretch>
                    </p:blipFill>
                    <p:spPr>
                      <a:xfrm>
                        <a:off x="9213850" y="2895918"/>
                        <a:ext cx="1772920" cy="331470"/>
                      </a:xfrm>
                      <a:prstGeom prst="rect">
                        <a:avLst/>
                      </a:prstGeom>
                    </p:spPr>
                  </p:pic>
                </p:oleObj>
              </mc:Fallback>
            </mc:AlternateContent>
          </a:graphicData>
        </a:graphic>
      </p:graphicFrame>
      <p:graphicFrame>
        <p:nvGraphicFramePr>
          <p:cNvPr id="42" name="对象 41">
            <a:hlinkClick r:id="" action="ppaction://ole?verb="/>
          </p:cNvPr>
          <p:cNvGraphicFramePr>
            <a:graphicFrameLocks noChangeAspect="1"/>
          </p:cNvGraphicFramePr>
          <p:nvPr/>
        </p:nvGraphicFramePr>
        <p:xfrm>
          <a:off x="9541828" y="3581718"/>
          <a:ext cx="1256665" cy="194945"/>
        </p:xfrm>
        <a:graphic>
          <a:graphicData uri="http://schemas.openxmlformats.org/presentationml/2006/ole">
            <mc:AlternateContent xmlns:mc="http://schemas.openxmlformats.org/markup-compatibility/2006">
              <mc:Choice xmlns:v="urn:schemas-microsoft-com:vml" Requires="v">
                <p:oleObj spid="_x0000_s43" name="" r:id="rId20" imgW="1562100" imgH="241300" progId="Equation.KSEE3">
                  <p:embed/>
                </p:oleObj>
              </mc:Choice>
              <mc:Fallback>
                <p:oleObj name="" r:id="rId20" imgW="1562100" imgH="241300" progId="Equation.KSEE3">
                  <p:embed/>
                  <p:pic>
                    <p:nvPicPr>
                      <p:cNvPr id="0" name="图片 1024"/>
                      <p:cNvPicPr/>
                      <p:nvPr/>
                    </p:nvPicPr>
                    <p:blipFill>
                      <a:blip r:embed="rId21"/>
                      <a:stretch>
                        <a:fillRect/>
                      </a:stretch>
                    </p:blipFill>
                    <p:spPr>
                      <a:xfrm>
                        <a:off x="9541828" y="3581718"/>
                        <a:ext cx="1256665" cy="194945"/>
                      </a:xfrm>
                      <a:prstGeom prst="rect">
                        <a:avLst/>
                      </a:prstGeom>
                    </p:spPr>
                  </p:pic>
                </p:oleObj>
              </mc:Fallback>
            </mc:AlternateContent>
          </a:graphicData>
        </a:graphic>
      </p:graphicFrame>
      <p:graphicFrame>
        <p:nvGraphicFramePr>
          <p:cNvPr id="57" name="对象 56">
            <a:hlinkClick r:id="" action="ppaction://ole?verb="/>
          </p:cNvPr>
          <p:cNvGraphicFramePr>
            <a:graphicFrameLocks noChangeAspect="1"/>
          </p:cNvGraphicFramePr>
          <p:nvPr/>
        </p:nvGraphicFramePr>
        <p:xfrm>
          <a:off x="8875395" y="4021773"/>
          <a:ext cx="3089910" cy="1011555"/>
        </p:xfrm>
        <a:graphic>
          <a:graphicData uri="http://schemas.openxmlformats.org/presentationml/2006/ole">
            <mc:AlternateContent xmlns:mc="http://schemas.openxmlformats.org/markup-compatibility/2006">
              <mc:Choice xmlns:v="urn:schemas-microsoft-com:vml" Requires="v">
                <p:oleObj spid="_x0000_s58" name="" r:id="rId22" imgW="4038600" imgH="1308100" progId="Equation.KSEE3">
                  <p:embed/>
                </p:oleObj>
              </mc:Choice>
              <mc:Fallback>
                <p:oleObj name="" r:id="rId22" imgW="4038600" imgH="1308100" progId="Equation.KSEE3">
                  <p:embed/>
                  <p:pic>
                    <p:nvPicPr>
                      <p:cNvPr id="0" name="图片 1024"/>
                      <p:cNvPicPr/>
                      <p:nvPr/>
                    </p:nvPicPr>
                    <p:blipFill>
                      <a:blip r:embed="rId23"/>
                      <a:stretch>
                        <a:fillRect/>
                      </a:stretch>
                    </p:blipFill>
                    <p:spPr>
                      <a:xfrm>
                        <a:off x="8875395" y="4021773"/>
                        <a:ext cx="3089910" cy="1011555"/>
                      </a:xfrm>
                      <a:prstGeom prst="rect">
                        <a:avLst/>
                      </a:prstGeom>
                    </p:spPr>
                  </p:pic>
                </p:oleObj>
              </mc:Fallback>
            </mc:AlternateContent>
          </a:graphicData>
        </a:graphic>
      </p:graphicFrame>
      <p:cxnSp>
        <p:nvCxnSpPr>
          <p:cNvPr id="74" name="直接连接符 73"/>
          <p:cNvCxnSpPr/>
          <p:nvPr/>
        </p:nvCxnSpPr>
        <p:spPr>
          <a:xfrm flipH="1">
            <a:off x="4951730" y="1608455"/>
            <a:ext cx="4445" cy="5248275"/>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pic>
        <p:nvPicPr>
          <p:cNvPr id="3" name="图片 2"/>
          <p:cNvPicPr>
            <a:picLocks noChangeAspect="1"/>
          </p:cNvPicPr>
          <p:nvPr/>
        </p:nvPicPr>
        <p:blipFill>
          <a:blip r:embed="rId24"/>
          <a:stretch>
            <a:fillRect/>
          </a:stretch>
        </p:blipFill>
        <p:spPr>
          <a:xfrm>
            <a:off x="4145280" y="78105"/>
            <a:ext cx="2959735" cy="1535430"/>
          </a:xfrm>
          <a:prstGeom prst="rect">
            <a:avLst/>
          </a:prstGeom>
        </p:spPr>
      </p:pic>
      <p:cxnSp>
        <p:nvCxnSpPr>
          <p:cNvPr id="2" name="直接连接符 1"/>
          <p:cNvCxnSpPr/>
          <p:nvPr/>
        </p:nvCxnSpPr>
        <p:spPr>
          <a:xfrm flipV="1">
            <a:off x="2157095" y="6608445"/>
            <a:ext cx="657225" cy="0"/>
          </a:xfrm>
          <a:prstGeom prst="line">
            <a:avLst/>
          </a:prstGeom>
          <a:ln w="3175">
            <a:solidFill>
              <a:schemeClr val="tx1"/>
            </a:solidFill>
          </a:ln>
        </p:spPr>
        <p:style>
          <a:lnRef idx="2">
            <a:schemeClr val="accent1"/>
          </a:lnRef>
          <a:fillRef idx="0">
            <a:srgbClr val="FFFFFF"/>
          </a:fillRef>
          <a:effectRef idx="0">
            <a:srgbClr val="FFFFFF"/>
          </a:effectRef>
          <a:fontRef idx="minor">
            <a:schemeClr val="tx1"/>
          </a:fontRef>
        </p:style>
      </p:cxnSp>
      <p:cxnSp>
        <p:nvCxnSpPr>
          <p:cNvPr id="5" name="直接连接符 4"/>
          <p:cNvCxnSpPr/>
          <p:nvPr/>
        </p:nvCxnSpPr>
        <p:spPr>
          <a:xfrm flipV="1">
            <a:off x="2900680" y="6608445"/>
            <a:ext cx="108000" cy="0"/>
          </a:xfrm>
          <a:prstGeom prst="line">
            <a:avLst/>
          </a:prstGeom>
          <a:ln w="3175">
            <a:solidFill>
              <a:schemeClr val="tx1"/>
            </a:solidFill>
          </a:ln>
        </p:spPr>
        <p:style>
          <a:lnRef idx="2">
            <a:schemeClr val="accent1"/>
          </a:lnRef>
          <a:fillRef idx="0">
            <a:srgbClr val="FFFFFF"/>
          </a:fillRef>
          <a:effectRef idx="0">
            <a:srgbClr val="FFFFFF"/>
          </a:effectRef>
          <a:fontRef idx="minor">
            <a:schemeClr val="tx1"/>
          </a:fontRef>
        </p:style>
      </p:cxnSp>
      <p:graphicFrame>
        <p:nvGraphicFramePr>
          <p:cNvPr id="10" name="对象 9">
            <a:hlinkClick r:id="" action="ppaction://ole?verb="/>
          </p:cNvPr>
          <p:cNvGraphicFramePr>
            <a:graphicFrameLocks noChangeAspect="1"/>
          </p:cNvGraphicFramePr>
          <p:nvPr/>
        </p:nvGraphicFramePr>
        <p:xfrm>
          <a:off x="2246630" y="6644640"/>
          <a:ext cx="963295" cy="137160"/>
        </p:xfrm>
        <a:graphic>
          <a:graphicData uri="http://schemas.openxmlformats.org/presentationml/2006/ole">
            <mc:AlternateContent xmlns:mc="http://schemas.openxmlformats.org/markup-compatibility/2006">
              <mc:Choice xmlns:v="urn:schemas-microsoft-com:vml" Requires="v">
                <p:oleObj spid="_x0000_s11" name="" r:id="rId25" imgW="1447800" imgH="203200" progId="Equation.KSEE3">
                  <p:embed/>
                </p:oleObj>
              </mc:Choice>
              <mc:Fallback>
                <p:oleObj name="" r:id="rId25" imgW="1447800" imgH="203200" progId="Equation.KSEE3">
                  <p:embed/>
                  <p:pic>
                    <p:nvPicPr>
                      <p:cNvPr id="0" name="图片 1024"/>
                      <p:cNvPicPr/>
                      <p:nvPr/>
                    </p:nvPicPr>
                    <p:blipFill>
                      <a:blip r:embed="rId26"/>
                      <a:stretch>
                        <a:fillRect/>
                      </a:stretch>
                    </p:blipFill>
                    <p:spPr>
                      <a:xfrm>
                        <a:off x="2246630" y="6644640"/>
                        <a:ext cx="963295" cy="137160"/>
                      </a:xfrm>
                      <a:prstGeom prst="rect">
                        <a:avLst/>
                      </a:prstGeom>
                    </p:spPr>
                  </p:pic>
                </p:oleObj>
              </mc:Fallback>
            </mc:AlternateContent>
          </a:graphicData>
        </a:graphic>
      </p:graphicFrame>
      <p:sp>
        <p:nvSpPr>
          <p:cNvPr id="13" name="文本框 12"/>
          <p:cNvSpPr txBox="1"/>
          <p:nvPr/>
        </p:nvSpPr>
        <p:spPr>
          <a:xfrm>
            <a:off x="5360035" y="5701665"/>
            <a:ext cx="3245485" cy="714375"/>
          </a:xfrm>
          <a:prstGeom prst="rect">
            <a:avLst/>
          </a:prstGeom>
          <a:noFill/>
        </p:spPr>
        <p:txBody>
          <a:bodyPr wrap="square" rtlCol="0" anchor="t">
            <a:spAutoFit/>
          </a:bodyPr>
          <a:p>
            <a:pPr indent="0" algn="l" fontAlgn="auto">
              <a:lnSpc>
                <a:spcPct val="150000"/>
              </a:lnSpc>
              <a:buClrTx/>
              <a:buSzTx/>
              <a:buFontTx/>
            </a:pPr>
            <a:r>
              <a:rPr lang="zh-CN" altLang="en-US" sz="900">
                <a:solidFill>
                  <a:schemeClr val="accent1">
                    <a:lumMod val="75000"/>
                  </a:schemeClr>
                </a:solidFill>
                <a:sym typeface="+mn-ea"/>
              </a:rPr>
              <a:t>① 将</a:t>
            </a:r>
            <a:r>
              <a:rPr lang="zh-CN" altLang="en-US" sz="900">
                <a:solidFill>
                  <a:schemeClr val="accent1">
                    <a:lumMod val="75000"/>
                  </a:schemeClr>
                </a:solidFill>
                <a:sym typeface="+mn-ea"/>
              </a:rPr>
              <a:t>输入信号设为单位冲激信号，求解微分</a:t>
            </a:r>
            <a:r>
              <a:rPr lang="zh-CN" altLang="en-US" sz="900">
                <a:solidFill>
                  <a:schemeClr val="accent1">
                    <a:lumMod val="75000"/>
                  </a:schemeClr>
                </a:solidFill>
                <a:sym typeface="+mn-ea"/>
              </a:rPr>
              <a:t>方程得到通解</a:t>
            </a:r>
            <a:endParaRPr lang="zh-CN" altLang="en-US" sz="900">
              <a:solidFill>
                <a:schemeClr val="accent1">
                  <a:lumMod val="75000"/>
                </a:schemeClr>
              </a:solidFill>
            </a:endParaRPr>
          </a:p>
          <a:p>
            <a:pPr indent="0" algn="l" fontAlgn="auto">
              <a:lnSpc>
                <a:spcPct val="150000"/>
              </a:lnSpc>
              <a:buClrTx/>
              <a:buSzTx/>
              <a:buFontTx/>
            </a:pPr>
            <a:r>
              <a:rPr lang="zh-CN" altLang="en-US" sz="900">
                <a:solidFill>
                  <a:schemeClr val="accent1">
                    <a:lumMod val="75000"/>
                  </a:schemeClr>
                </a:solidFill>
                <a:sym typeface="+mn-ea"/>
              </a:rPr>
              <a:t>② 将初始条件设为零，代入通解得到系统的单位冲激响应</a:t>
            </a:r>
            <a:r>
              <a:rPr lang="en-US" altLang="zh-CN" sz="900">
                <a:solidFill>
                  <a:schemeClr val="accent1">
                    <a:lumMod val="75000"/>
                  </a:schemeClr>
                </a:solidFill>
                <a:sym typeface="+mn-ea"/>
              </a:rPr>
              <a:t>h(t)</a:t>
            </a:r>
            <a:endParaRPr lang="zh-CN" altLang="en-US" sz="900"/>
          </a:p>
          <a:p>
            <a:pPr indent="0" algn="l" fontAlgn="auto">
              <a:lnSpc>
                <a:spcPct val="150000"/>
              </a:lnSpc>
              <a:buClrTx/>
              <a:buSzTx/>
              <a:buFontTx/>
            </a:pPr>
            <a:r>
              <a:rPr lang="zh-CN" altLang="en-US" sz="900">
                <a:solidFill>
                  <a:schemeClr val="accent1">
                    <a:lumMod val="75000"/>
                  </a:schemeClr>
                </a:solidFill>
                <a:sym typeface="+mn-ea"/>
              </a:rPr>
              <a:t>③ 零状态响应=输入信号</a:t>
            </a:r>
            <a:r>
              <a:rPr lang="en-US" altLang="zh-CN" sz="900">
                <a:solidFill>
                  <a:schemeClr val="accent1">
                    <a:lumMod val="75000"/>
                  </a:schemeClr>
                </a:solidFill>
                <a:sym typeface="+mn-ea"/>
              </a:rPr>
              <a:t>x(t) </a:t>
            </a:r>
            <a:r>
              <a:rPr lang="zh-CN" altLang="en-US" sz="900">
                <a:solidFill>
                  <a:schemeClr val="accent1">
                    <a:lumMod val="75000"/>
                  </a:schemeClr>
                </a:solidFill>
                <a:sym typeface="+mn-ea"/>
              </a:rPr>
              <a:t>卷积</a:t>
            </a:r>
            <a:r>
              <a:rPr lang="en-US" altLang="zh-CN" sz="900">
                <a:solidFill>
                  <a:schemeClr val="accent1">
                    <a:lumMod val="75000"/>
                  </a:schemeClr>
                </a:solidFill>
                <a:sym typeface="+mn-ea"/>
              </a:rPr>
              <a:t> </a:t>
            </a:r>
            <a:r>
              <a:rPr lang="zh-CN" altLang="en-US" sz="900">
                <a:solidFill>
                  <a:schemeClr val="accent1">
                    <a:lumMod val="75000"/>
                  </a:schemeClr>
                </a:solidFill>
                <a:sym typeface="+mn-ea"/>
              </a:rPr>
              <a:t>系统的单位冲激响应</a:t>
            </a:r>
            <a:r>
              <a:rPr lang="en-US" altLang="zh-CN" sz="900">
                <a:solidFill>
                  <a:schemeClr val="accent1">
                    <a:lumMod val="75000"/>
                  </a:schemeClr>
                </a:solidFill>
                <a:sym typeface="+mn-ea"/>
              </a:rPr>
              <a:t>h(t)</a:t>
            </a:r>
            <a:endParaRPr lang="zh-CN" altLang="en-US" sz="900">
              <a:solidFill>
                <a:schemeClr val="accent1">
                  <a:lumMod val="75000"/>
                </a:schemeClr>
              </a:solidFill>
              <a:sym typeface="+mn-ea"/>
            </a:endParaRPr>
          </a:p>
        </p:txBody>
      </p:sp>
      <p:sp>
        <p:nvSpPr>
          <p:cNvPr id="14" name="文本框 13"/>
          <p:cNvSpPr txBox="1"/>
          <p:nvPr/>
        </p:nvSpPr>
        <p:spPr>
          <a:xfrm>
            <a:off x="6343650" y="5333365"/>
            <a:ext cx="850265" cy="368300"/>
          </a:xfrm>
          <a:prstGeom prst="rect">
            <a:avLst/>
          </a:prstGeom>
          <a:noFill/>
        </p:spPr>
        <p:txBody>
          <a:bodyPr wrap="square" rtlCol="0" anchor="t">
            <a:spAutoFit/>
          </a:bodyPr>
          <a:p>
            <a:pPr indent="0" algn="ctr" fontAlgn="auto">
              <a:lnSpc>
                <a:spcPct val="150000"/>
              </a:lnSpc>
              <a:buClrTx/>
              <a:buSzTx/>
              <a:buFontTx/>
            </a:pPr>
            <a:r>
              <a:rPr lang="zh-CN" altLang="en-US" sz="1200">
                <a:solidFill>
                  <a:schemeClr val="accent1">
                    <a:lumMod val="75000"/>
                  </a:schemeClr>
                </a:solidFill>
                <a:sym typeface="+mn-ea"/>
              </a:rPr>
              <a:t>或者</a:t>
            </a:r>
            <a:endParaRPr lang="zh-CN" altLang="en-US" sz="1200">
              <a:solidFill>
                <a:schemeClr val="accent1">
                  <a:lumMod val="75000"/>
                </a:schemeClr>
              </a:solidFill>
              <a:sym typeface="+mn-ea"/>
            </a:endParaRPr>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p="http://schemas.openxmlformats.org/presentationml/2006/main">
  <p:tag name="TABLE_ENDDRAG_ORIGIN_RECT" val="136*188"/>
  <p:tag name="TABLE_ENDDRAG_RECT" val="815*345*136*188"/>
</p:tagLst>
</file>

<file path=ppt/tags/tag2.xml><?xml version="1.0" encoding="utf-8"?>
<p:tagLst xmlns:p="http://schemas.openxmlformats.org/presentationml/2006/main">
  <p:tag name="TABLE_ENDDRAG_ORIGIN_RECT" val="357*228"/>
  <p:tag name="TABLE_ENDDRAG_RECT" val="460*300*357*228"/>
</p:tagLst>
</file>

<file path=ppt/tags/tag3.xml><?xml version="1.0" encoding="utf-8"?>
<p:tagLst xmlns:p="http://schemas.openxmlformats.org/presentationml/2006/main">
  <p:tag name="TABLE_ENDDRAG_ORIGIN_RECT" val="239*159"/>
  <p:tag name="TABLE_ENDDRAG_RECT" val="144*195*239*159"/>
</p:tagLst>
</file>

<file path=ppt/tags/tag4.xml><?xml version="1.0" encoding="utf-8"?>
<p:tagLst xmlns:p="http://schemas.openxmlformats.org/presentationml/2006/main">
  <p:tag name="TABLE_ENDDRAG_ORIGIN_RECT" val="305*233"/>
  <p:tag name="TABLE_ENDDRAG_RECT" val="646*68*305*233"/>
</p:tagLst>
</file>

<file path=ppt/tags/tag5.xml><?xml version="1.0" encoding="utf-8"?>
<p:tagLst xmlns:p="http://schemas.openxmlformats.org/presentationml/2006/main">
  <p:tag name="TABLE_ENDDRAG_ORIGIN_RECT" val="350*218"/>
  <p:tag name="TABLE_ENDDRAG_RECT" val="553*311*350*218"/>
</p:tagLst>
</file>

<file path=ppt/tags/tag6.xml><?xml version="1.0" encoding="utf-8"?>
<p:tagLst xmlns:p="http://schemas.openxmlformats.org/presentationml/2006/main">
  <p:tag name="TABLE_ENDDRAG_ORIGIN_RECT" val="402*181"/>
  <p:tag name="TABLE_ENDDRAG_RECT" val="110*307*402*181"/>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NDI4NzI5MTkyNTk5IiwKCSJHcm91cElkIiA6ICIxNTg1NDM4Mzg4IiwKCSJJbWFnZSIgOiAiaVZCT1J3MEtHZ29BQUFBTlNVaEVVZ0FBQnl3QUFBSkRDQUlBQUFEVzRIUnpBQUFBQVhOU1IwSUFyczRjNlFBQUlBQkpSRUZVZUp6czNYazhWTzMvQi81ajM5Y1VMVW8rVWxxMWEwL2RTdnVtUlF2dCs2SU5KYVU3cFVVaHBWUWlaQ2tWSXBTNzBrcDMzVVNMUkZHMnlMN01ZTXo4L3JpK3YvT2Izd3lTbWNuZDdmWDhvNGU1NXN5WjZ6cG1qczc3dksvM0pjYmhjQ2dBQUFBQUFBQUFBQUFBRUEzeDF1NEFBQUFBQUFBQUFBQUF3SDhaZ3JBQUFBQUFBQUFBQUFBQUlvUWdMQUFBQUFBQUFBQUFBSUFJSVFnTEFBQUFBQUFBQUFBQUlFSUl3Z0lBQUFBQUFBQUFBQUNJRUlLd0FBQUFBQUFBQUFBQUFDS0VJQ3dBQUFBQUFBQUFBQUNBQ0NFSUN3QUFBQUFBQUFBQUFDQkNDTUlDQUFBQUFBQUFBQUFBaUJDQ3NBQUFBQUFBQUFBQUFBQWloQ0FzQUFBQUFBQUFBQUFBZ0FnaENBc0FBQUFBQUFBQUFBQWdRZ2pDQWdBQUFBQUFBQUFBQUlnUWdyQUFBQUFBQUFBQUFBQUFJb1FnTEFBQUFBQUFBQUFBQUlBSUlRZ0xBQUFBQUFBQUFBQUFJRUlJd2dJQUFBQUFBQUFBQUFDSUVJS3dBQUFBQUFBQUFBQUFBQ0tFSUN3QUFBQUFBQUFBQUFDQUNDRUlDd0FBQUFBQUFBQUFBQ0JDQ01JQ0FBQUFBQUFBQUFBQWlCQ0NzQUFBQUFBQUFBQUFBQUFpaENBc0FBQUFBQUFBQUFBQWdBZ2hDQXNBQUFBQUFBQUFBQUFnUWdqQ0FnQUFBQUFBQUFBQUFJZ1FnckFBQUFBQUFBQUFBQUFBSW9RZ0xBQUFBQUFBQUFBQUFJQUlJUWdMQUFBQUFBQUFBQUFBSUVJSXdnSUFBQUFBQUFBQUFBQ0lFSUt3QUFBQUFBQUFBQUFBQUNLRUlDd0FBQUFBQUFBQUFBQ0FDQ0VJQ3dBQUFBQUFBQUFBQUNCQ0NNSUNBQUFBQUFBQUFBQUFpQkNDc0FBQUFBQUFBQUFBQUFBaWhDQXNBQUFBQUFBQUFBQUFnQWdoQ0FzQUFBQUFBQUFBQUFBZ1FnakNBZ0FBQUFBQUFBQUFBSWdRZ3JBQUFBQUFBQUFBQUFBQUlvUWdMQUFBQUFBQUFBQUFBSUFJSVFnTEFBQUFBQUFBQUFBQUlFSUl3Z0lBQUFBQUFBQUFBQUNJRUlLd0FBQUFBQUFBQUFBQUFDS0VJQ3dBQUFBQUFBQUFBQUNBQ0NFSUN3QUFBQUFBQUFBQUFDQkNDTUlDQUFBQUFBQUFBQUFBaUJDQ3NBQUFBQUFBQUFBQUFBQWloQ0FzQUFBQUFBQUFBQUFBZ0FnaENBc0FBQUFBQUFBQUFBQWdRZ2pDQWdBQUFBQUFBQUFBQUlnUWdyQUFBQUFBQUFBQUFBQUFJb1FnTEFBQUFBQUFBQUFBQUlBSUlRZ0xBQUFBQUFBQUFBQUFJRUlJd2dJQUFBQUFBQUFBQUFDSUVJS3dBQUFBQUFBQUFBQUFBQ0tFSUN3QUFBQzBVWldWbFI0ZUh2SHg4UzNlUTFGUjBZY1BINWhNcGxENzlkUFMwdExpNCtQWmJIWUxYdnYwNmROLy92bUh2ejA1T2ZuZHUzYy9mSGxwYVdscGFTbC9lMjV1YmxaV1ZzdTZKRktwcWFsMzc5N2xiOC9QejMvMjdGbGRYVjNUTDYrcXF2cisvVHQvZTNsNStiL2hrOERqL3YzN29hR2hWVlZWdi9KTmY2OUR4Ty85Ky9lNXVibk4zLzYzR0MrYnpYWnljanA1OG1TTDkvRGJmZE5iNWw4eXpOTFNVbGRYMXpkdjN2eWF0eE1LUVE1ZFNrb0toOE1SWmU4YWxwNmU3dS92WDF4Y0xJcWR2M3IxcXJDd1VCUjdKcGhNWmxwYVdtMXRyUkQzV1Z4YzdPdnIyeXEvQzRDMlE3SzFPd0FBQUFEd1kydzJtOEZnTkg5N0NRa0pXVm5acHJlcHJLeDBjM05iczJhTmtaRlJ5M3AxKy9adEp5Y25kM2YzU1pNbXRXd1B0RTJiTnIxNzkrN0Jnd2Zrb2JHeGNlL2V2YytlUGZ2REY1YVVsS3hmdjc2Z29DQXdNTEJmdjM0Lys3N256NS9YMU5RY05HZ1FUN3VqbzJOVlZWVmtaQ1QvUzRxS2lyNS8vOTZ6WjArS290YXVYU3NuSjNmbHloV0tvdUxqNDdXMHRIUjBkQ2lLOHZEd3VINzkrdE9uVHpVME5INjJTeUoxNzk2OTY5ZXY4LysrL1AzOUwxKysvUERod3c0ZE92QThWVmRYbDVTVU5IVG9VSXFpenAwNzUrWGw5Zjc5ZTRxaXNyT3pNek16UjQ4ZVRWSFV3NGNQZCsvZTdlYm1abXBxK2d0SDh3Tk9UazZscGFVdDdsSmxaV1Y2ZW5vVEc4akt5dmJxMWV1M1BrUThVbE5UNTh5Wk0yalFJSDkvZjNIeFJyTlZmcnZ4QmdVRitmajRIRGx5NUtkZTlYdDkwLy82NjYraW9xTG1iRGxnd0FBeUtPSmZPTXlIRHgrZU8zZU96V2IzN2R1M09kdDdlWGtGQlFVMVo4dUxGeStTRVFtRlVBNWRVbExTd29VTExTd3M3T3pzU011SER4K2ErSFBmdTNkdmFXbHBvZlEvTWpMU3c4Tmo4dVRKM0kybHBhVUZCUVZOdkVwRFEwTmRYYjNwUFplVmxWbGFXdmJyMXk4d01GQW9YZVgzOGVOSE16T3ptSmdZSFIyZEwxKytaR1JrMEUvMTdObFRSa1ltT1RtWjV5VlNVbExrN05RWWIyL3ZDeGN1S0NrcHpaa3pSMFRkQmdBRVlRRUFBT0EzOFBidFd6TXpzK1p2UDNyMGFDOHZML0x6clZ1M0RoNDh5TDhOU2Zmdzl2YjI5L2ZuZjFaRFF5TTJOcGE3NWQ2OWU1czNiOTY5ZS9mcTFhdEp5OGVQSHltS0luRW9BVEdaek9ycWF2cGhkWFYxYzNMb0dBekdwazJiY25KeXBrK2ZYbEpTOHVqUkk1NE5CZzRjcUtTa3hOMXk4K2JOQXdjTzBBOXJhMnZGeE1SaVltTG9sdkR3OExxNnV0ZXZYKy9kdTdmQk45MjFhOWVuVDU5dTNyelpybDA3dWpFek0zUHo1czA5ZS9hOGV2VXFSVkd2WDc4Mk1EQm83S3JiME5DUXdXQm9hV2xGUmtZcUtpcnlQTXRpc2ZyMDZVTis2WktTZ3Y1bjljdVhMOU9tVGVQZU9adk41bzVXMjl2Yno1MDc5OWF0VzhiR3h2d1JXSXFpTGwyNjVPN3U3dVBqTTJ6WU1McVJ5V1J1M2JvMU96czdPanBhWFYzOTlldlg0dUxpRFVienJheXNvcUtpbXVqaHNHSEQvUHo4QkJoaXcxNjhlUEhseTVjbFM1Yjg4RzVFZFhXMWo0OFBUNk9VbE5UQWdRT1hMRm5TeEF1N2QrOGVIUjB0K0NIaTl1VEprL0R3OEgvKytZZWtsMnBxYWc0ZlB0emMzTnpBd0tBWmd4WlVyMTY5SmsrZUhCMGQ3ZXZydTN6NThzWTJFM3k4NjlhdGUvandJZjFRU2twS1UxTnoxS2hSYTlldTdkS2xpM0FIbFpPVDQrTGlRbEhVb1VPSERoMDYxSnlYYk51MmJjV0tGWUovMDJuSnljbTNidDFLU0VqNDl1MWJiVzJ0dXJwNnQyN2RURXhNbGkxYkp2RDQvbytucCtmcjE2K2JzNlcxdFRWM0VGYUl3eFFXOHFkbjNyeDV6ZHkrcEtTRXhXS2RQbjI2aVcweU1qSnNiR3lFbXpncGxFTjM5ZXBWU1VuSnBVdVgwaTNXMXRhcHFhbU5iUjhYRjZlbHBTV1Uvc2ZIeCt2cDZiVnYzNTY3TVNvcXlzSEJvWWxYYmR1MmJlUEdqWWNPSFFvTEMrTnVkM0Z4R1RObURQbjVyNy8rcXF1cm16MTd0bEQ2K1VQMzd0MDdmdnc0dVcvRVpyTWRIQnkwdExUV3IxL1BzNW1xcW1wQ1FnS2J6Zjdycjc4YTNJK2VucDZVbE5TSkV5Y1VGQlRFeE1RYTNLQjc5KzZpR1FTdnlzcktHVE5teU12TDM3eDVVMFpHNXRlOEtjQXZnQ0FzQUFBQS9BWTZkT2l3WWNPRzVtL1BuZXd6ZVBEZ3c0Y1A4MjlUVmxaMjhPREJzV1BIVHA4K25mOVpudi8wRnhVVjdkKy8zOURRY01XS0ZYVGp4NDhmRlJRVXRMVzFlVjQ3ZS9ic3NySXkvbjNldW5WTFZWV1Z4V0pkdjM2ZDU2bjgvSHorRnY0a21sbXpac25MeTVPZm1Vem14bzBiWDcxNlJWRlVSRVJFUkVRRS96dUdoSVR3cE1lT0dqWEswOU9UZm5qMDZGRTFOYlYxNjliUkxWcGFXcWRPbmFJbzZzaVJJenlwYzY2dXJsT21UTm0zYjkvY3VYTzNiOTlPUis0WURNYldyVnZsNU9USWZPZnYzNzkvL1BoeHpabzEvUDNoR2VDcFU2ZjI3OS9mOUdZQzZ0Q2hBL2Q0UTBOREh6MTZSQVpJNk9ycVBuanc0UHYzNzdHeHNkeWhHWXFpRmk5ZWZPREFnUlVyVmtSRVJGaFpXWVdHaHRKUEhUcDBLRFUxOWRLbFN5UWxLajQrdm4vLy9xcXFxdndkVUZOVDA5VFU1Ryt2cWFrcExTMFZGeGZmc1dPSDRNTTBNelBqeVZwbHNWZ1VSVjIvZnYzbXpadE52RkJaV2ZuV3JWc1hMbHdnVis4MU5UV3lzckppWW1MeTh2SURCdzZrS01yT3pvNUVFaDg4ZUhEcTFLa3paODUwNjlhTnBObm01ZVdSblFoNGlJaXlzcktkTzNjK2Z2eVlQRlJVVkdTeFdKbVptWm1abWNIQndTdFdyTEMydG00aU8vV25KQ1lteHNYRk5maVVnb0tDdkx4OFZsYVdxNnNyLzdPbXBxYTlldlVTeW5ncGltclhycDJDZ2dJNXZXUm5ad2NIQjBkR1J2cjUrZlh1M1ZzWW82VElYWllkTzNaSVNrb2VPM2Fzd2FoS2cwZ0hoUEpOcjY2dTNyOS8vKzNidDhsRFdWbFpLU21wL1B6OC9QejhEeDgrQ0RFSWUrSENoU2JLaVh6Nzl1M0VpUlB4OGZIZHVuVWpLY3cwWVozUVdvYkpaSkxzVVc1UG5qeFJWMWNuZHpnYVpHbHB5WE56aGMxbVYxUlVOUEZHM0RmNWhFWHdRNWVibTN2bnpwMzU4K2QzNjlhdHRyWldYRnljM0hqcjJiT25yYTB0ejhaMzc5NFZZbUpwZFhWMWNuSnl2Mzc5cmwyN1JqZVNreHY1ODlleFk4Y0dYOWkxYTFmeWk2dXJxeU4zWkYrK2ZCa2ZIeThtSmthZk5PN2Z2MDlTZXZsUEl4TW1UT2pmdjcrd1JrSHIwNmNQT2RXUEhEbVNvcWp4NDhlL2ZmdVdQRFZ0MnJUcDA2ZHYyTENCbkFGcWEyczNiOTdjeEs2S2lvcTJiTm5TNEZNa0FDMzB6amRJVVZIeHlKRWp5NWN2ZDNGeDRmOHdBUHkrRUlRRkFBQ0EzNENtcHFhVmxWWExYdHUxYTFkTlRjMlNraEtlZGxLdlRVdExhL0Rnd1R4UEtTb3E4bVJvbmp4NXNyaTQyTnZiVzBKQ2dzRmdrQXAzNmVucGVucDYzQmUzY25KeTR1TGllWGw1Y25KeVE0WU1vZHZmdjMrZm5wNU9YbFZUVTlOZ29nMVB2Q1k5UFoxL00yTmpZeEtFTFNzcjI3aHg0OHVYTDVjdVhicHc0VUtlelZKVFUyMXNiSHIxNnFXbnA4ZnpsS2FtSm9QQmFLenFwWTZPVGtGQlFYQndzSUtDQWgxdWZ2djI3WU1IRHpaczJOQ2pSdytLb3Y3M3YvK1JYRm82SXNaZ01EUTBOQndkSFVtQzB0MjdkemtjanBpWUdFOEdxTGEyTnZmc1dqVTF0WUNBZ0prelp4b2FHamJZR2FFZ1UrWWJ5NnRTVjFkdjE2NGR1VTVldW5RcCtSV1VscGI2Ky92UG5EbHozTGh4WkE4blQ1NE1Dd3VqZjBGc05sdEtTc3JPem81YzdtWmtaS1NucDArWU1JRm52QW9LQ21QSGpqMXc0QUIzNmpGdC9mcjFEeDQ4V0xWcUZZbDFDbWpTcEVuYysvbjgrZlBqeDQ4SERoejR3d29Wc3JLeTdkcTFTMHBLSWlsZ1ZsWldRVUZCSk8zMDVjdVhGRVYxN05oUlgxK2ZmSVpKa0lJOFZGSlNvb093QWg0aUV0R3d0TFI4Ly82OWlvckt4bzBiWjh5WVFYTHJzckt5Z29PRGZYeDh2TDI5YTJwcUdqeVNMZkQ2OWV0ejU4NDFzVUZBUUVDRDdkMjdkKy9WcTVmZzR5VnNiR3htelpwRmZrNUpTZG05ZS9mbno1OFBIejVNVWdnRngyYXpkKy9lblpTVTVPam8yTXlpSzhyS3l2UnRIc0cvNlF3R1k5bXlaVy9ldkZGV1ZsNjFhdFcwYWRQSUxhdXlzcktVbEJTZXFRWUNhaXplWFZOVGMvbnlaVTlQVHpFeHNSMDdkcXhZc1lKbk1ydXdUbWd0VTExZHpYMVBpTVpnTUJwc0orYlBuODhUaEMwcks2TW5melNvc3JKU3NKNDJRUEJEZCtuU0pTa3BLUkxYdTNyMTZwVXJWODZjT1VOUmxJcUtDdmtxY1V0TFN4Tmk1ME5EUTFrc1ZtSmlZbUppSXQwNFk4WU04djhCUTBQRC8vM3ZmMDN2UVZaV2xnUXIxNjFiSnljbjE3OS9meExjSkhlenBLU2tHcndCMXJselp3R0RzTisvZjYrc3JDUTNic20vL0NWM3hjVEVsaTFiWm1wcWFtbHBXVjlmTHlFaFFVOHJrWkdSYVRBVGxzUGg3TjI3dDdpNDJOM2R2YkdDRDhyS3lvTDAvR2VOR0RGaSt2VHBQajQrOCtiTkkvLzlBUGdQUUJBV0FBQUEvdnVTa3BJc0xDd2FmQ29nSUlBLzRMSmp4dzd1NU5EQ3dzTGJ0MitQSERtU1ZCNllPblVxSGNSOC9mbzFkMEhWNE9CZ0VsTHMzNysvczdNejNlN3M3RXduS2lvb0tMeDQ4WUxuSGJkdTNjb1RLRFF5TXVLZlhrb3VnVEl6TXpkdDJwU2VucjVpeFFyK0RKSEN3c0tUSjA5cWFtcDZlbnJLeWNueER6a29LTWpQejQ4RXVZcUxpeVVrSk1oT0Nnb0tkdS9lL2V6WnM1cWFtcHFhbWpGanhwQ3hyRisvM3REUWtBVEJFeElTNk02N3U3dm41K2RMU1VsZHZYcDE0TUNCY1hGeFg3OStuVFp0V25oNE9Ka2R6UE8rWm1abTNDbkpKTU5sMzc1OXQyN2RrcEtTNHUrbnNMeCsvWHI5K3ZVZE9uUVFFeE9yckt4a01CaGt2R1ZsWlVaR1JnTUhEaVMvbWc0ZE9wQmZ1cmUzdDdTMDlQNzkrNVdVbExLenMyL2R1a1ZSbEx5OHZLZW41NnRYcjloczl0bXpaOXUxYTFkY1hPenA2Ymx1M1RveTN2djM3NVBzSjFyWHJsM3YzYnZYWUpkdTNyejU0TUdESGoxNk5KWnc5TFBXcmwxTC84eG1zeGNzV0NBdkwrL201dFpnRXU1UEtTZ29JTlVHeVUyTDdPeHNDUWtKN3BpT1VBN1JxVk9uM3I5L3I2R2g0ZS92enozZHRWdTNidGJXMW9NSEQ5NjBhVk5BUU1DRUNSUG9DYitDQ3c0Tzd0dTNMNXZORmhNVDQ4a1NaYkZZNHVMaTNJbTNUNTQ4SVI4UEVYMGsrdlhyNStEZ1lHbHArZXJWcTdxNk9zRy9FVFUxTlRZMk50SFIwYnE2dXZ2MjdXdm1xK3p0N2NuRWNLRjgwdzhjT1BEbXpSdHRiVzB2THk4Nng1Q0UyRWFQSHQxMGVjb1dxS2lva0pHUjRZNGZ4Y2JHSGoxNjlPdlhyN05temRxMWF4ZC92UkVobnRBRXNYcjE2bVltR0hwNGVGeTZkSW0vdlYyN2RqWTJOazI4TUQwOW5keHJFUmJCRDExV1Z0YTFhOWMyYk5qUW9VTUhKcFBwNWVVbEp5ZjNhMkp0YkRiYng4ZW5hOWV1dDI3ZCt2UFBQK1BqNDBtWVdGSlNzdW1wQS94cWFtb1NFaExHamgycnJLeE1qdkRaczJkUG56NGRFQkFnaW94WFVyR2REbXBiV2xwU0ZMVm16WnI2K25weWlxYVgxY3JKeVNIRmlPcnE2cmdMKzVDL2cvYjI5dnYyN1Jzd1lBRGRmdmp3NGVUa1pIZDNkMTFkM2Z6OC9NVEVSRk5UVTNKaUxDa3BzYlcxdGJTMDVJK01pOXJxMWFzaklpSXVYNzdzNU9UMGk5OGFRRVFRaEFVQUFJRC92bjc5K3RIellXbEZSVVhMbHk4M016TWpsekhjZUFyWUJRVUYxZGJXMHB0WldscFdWRlM4ZWZQbTRjT0hNMmJNSU1HRnBLU2tKMCtlTkROMG9xS2l3dFBDWC94VVVsS1Nmek1TMmRtOWUzZFZWVldERXdQTHk4dFhyMTVkVlZVVkdCallZSVZUUWs5UGo5U3pXN1pzbWFhbUpva1hqeHc1TWkwdExTRWhZZnYyN2Y3Ky9tNXVibDVlWG1scGFYRnhjZGJXMXVTRkh6NThJTmZWSkF4WFhGd3NLeXRMdDR3YU5hcFRwMDZKaVlubTV1WmJ0MjZsajU2Ym05djU4K2U1QzJoU0ZMVmd3WUlIRHg0a0pTVmR1blRwcDJwTnRFeEVSSVNLaW9xN3UvdjE2OWRKOFZ3cks2dXlzcktnb0NCalkyTkpTVWxmWDkvNTgrZkx5TWo0Ky91UEdqV0tYTDUrLy82ZEhoMkx4U0xCZDdwRlFVRmgyYkpsZ1lHQit2cjY5SnppdExRMFMwdkx0V3ZYcmxxMXFzR2U1T1hsSFRseWhNd1FGMFdwTzE5ZjM1U1VsTFZyMTBwSlNUV3g4TGU4dlB3UHk4VlNGUFhubjM5eVArVCtUWkZvcWVDSHFMaTRtQ3dyZE9qUW9RWUxEazZjT0hIUm9rV0JnWUhuejU4WFloQ1daSWQ1ZUhqRXhNUnMyN1p0d29RSnBKM0JZQmdhR2s2WU1JRTdXNVlPeUlyaUkwR1FhYzRONXJXMXdPM2J0Nk9pb214dGJSa01ocmUzOXc4WGJtS3oyZHlGV1FUL3BxZW1wb2FGaFltTGk5TWxMRVNFZktuRHdzSzJiTmxTV1ZsNTZ0UXBYVjFka2w2OWFkTW1QVDA5Y20rTXhXSTVPVG5sNStmdjI3ZHYzcng1OCtmUDM3SmxpeEJQYUlLUWtwSWloU21hczJXRDdYbDVlWFN4OGdZMVVhdWhaUVEvZEljUEg5YlEwQ0JmaW9DQWdNTENRazlQejE5VC9mUGh3NGRaV1ZsMmRuYUtpb3BpWW1MaTR1STh4Ly9WcTFjNU9UbjhMOVRWMWVXcDJ2eml4UXNHZ3pGeDRrVHlzSzZ1TGpBd2NOQ2dRU1FDdTJiTkdsMWQzVDE3OWdpeDgvdjI3Yk95c3JweTVVcEFRTUNWSzFlMHRMVHUzYnVYbXByS2MxZWpwS1NFbEVaaE1wazhwM3A1ZWZtcXFxb2xTNVljUEhodzNyeDVUQ2JUd2NFaExpN3V5cFVyaG9hR2VYbDVGaFlXeGNYRk9qbzZCZ1lHZi8vOXQ2MnQ3YmR2MzR5TmpYOTlFTmJBd0dENDhPRzNiOS9ldlh2M0Q5ZERBL2d0SUFnTEFBQUEvMnBzTnJ1SmhaS2JKaWtwV1ZOVFExZVo1RUhLdGhZWEY1UDF0YmlSRmsxTlRWSlNJQzR1VGtaR1pzU0lFZVJac21JUFNTNnp0clltc2M3ang0OC9lZkpFNkl2cThOUFEwRkJTVWpwNThxU05qWTJibTF0am0vRVV1bjMrL0RuM0JjeUhEeC9JMEtxcXFzVEZ4Y2thUVJVVkZmcjYrdHUzYjlmUzBwS1NranArL0xpVGs5T1RKMCtVbEpUb1NkTVdGaFlrcHpnMU5aWEU0L3IzN3o5djNyeFpzMmFSbEptVksxZVNaQno2N2NoeDd0V3JGMytVd2RIUmNmYnMyUjRlSHFhbXBxSmU3bVBDaEFsaVltSTFOVFcxdGJWazdBd0dZL1RvMFNRNi8vbno1L256NTIvZXZMbGp4NDdaMmRtT2pvN2tWWWFHaGlSMXNhU2t4TXJLS2pjM1YxeGNmT2ZPblhTVTl0eTVjMlZsWmVycTZ2UjRTWG1LLy8zdmZ3M09qeVpUUGlzcUtyWnMyVUxXSHhPdTVPUmtFbEsvY09FQ3FmVGFHR3RyNjZaamdvU05qUTJwb2ZubzBhUFRwMCs3dUxpUUdlWE96czdmdm4wVHlpRjY5T2hSVFUyTm5wNGVIUWJsWjI1dUhoZ1krT3JWcTlMUzBxWUxyVGJIN05teng0d1owN2x6WjFKOU1pUWtaTU9HRFFNSERyU3pzK3ZYcngrSmdmTGNGeGt5Wk1pZE8zYzZkT2lncEtRazNJOEVqZVFWZHUvZVhTaHhxTGx6NTZxcXF2N3h4eDhlSGg0Y0RxZnBncUVVUmRYWDEzTS9GUHliVHZLRlNSVmR3WWZUaFBMeThtL2Z2bkU0bkEwYk51emF0V3Z1M0xsMmRuYno1ODhuenhvYkd4c2FHaFlVRkZoWldiMTY5V3JjdUhGVlZWWGZ2bjByTHk4WCtnbnRGOHZQejYrcXFxSW9hczZjT2MxZnpwNGt0bXRxYXZJdml2aFRCRHgwTDE2OGlJdUwwOVhWdGJHeHFhdXIrL3Z2djAxTVRNYVBIMCsyek0zTjVjK2YvZWVmZndUcE1MZkJnd2VQR0RHQ1ZQSmhzVmo4TjBIdDdlMGJmQ0gvYVRNdUxrNVNVcExVcnFFb0tqSXlzckN3a000OWo0K1BiODRhbXo5RlEwTkRRME1qSlNXRjFGUFMwZEVSRnhmWDA5TWpaMzd5LzVQeThuS3lBaDZId3lrdkwrZjVYWGZ0MmpVb0tHakRoZzMyOXZZREJneHdjM083ZS9ldWtwTFM1czJiV1N4V2RYVzFzckt5djcrL2dZRkJmSHo4OHVYTHUzWHJKcnJFM2g4YU4yNWNRa0pDUWtMQ2xDbFRXcVVEQU1LRklDd0FBQUFJSkM4dkx5b3FLaVVscGFTa3BMUzB0S2FtcHJFdEF3SUMxTlRVZm5iL256OS9uanAxYXN2Nk5tUEdqUFhyMTl2WjJmRzBrNml1cEtTa25KemM4K2ZQbno5LzN1RExqWTJOaHd3WlVsbForZmJ0MjZGRGgvSkVScDQvZjY2am8wTm5tMlpuWjZ1cHFUV1l1eXBjL2Z2M2o0Mk5KUmVOM2J0M3AyTU5qYmwvL3o0cDdzbXRXN2R1Qnc4ZWRISnlTazFOSFRseUpGM1lqbHpVa1F2c3FLZ29YMTlmaXFMMjc5L1BrNEVTRVJGaFoyYzNlUEJnUlVYRnRMUzBQWHYyaEllSE96czd4OGZIUDMzNmxLS29yMSsvMGh2bjV1WktTa28yT0MrK1I0OGVhOWV1OWZEdzJMOS92Nit2Yi9NWERtb0JraTUzNTg0ZGRYVjFrdUZJU3NHU3dGbi8vdjB0TEN6SWVFMU5UZW1BTy9IdTNidXRXN2V5MmV6Smt5Zkh4TVFjUEhoUVVWSFIxZFZWV1ZuNS9QbnpaSXhzTnBza1M1TDhLUkxnNHhjWUdQanMyYk0rZmZyd0wxMHR1TUxDd20zYnR0WFYxWm1hbWs2YU5LbXh6WEp5Y3NpeU9iVFMwbEkybTAxaWhlWGw1Y1hGeFhSVVFsdGJteFNXL2ZUcEU4bWhKalZoVlZSVVNCQ1dFT1FRa1VYdG15NWFxcSt2cjZpb1dGbForZkhqUjU2RmxWcEFWVldWam9kT25EaHgxS2hSSkdhOWZQbnkrL2Z2azg4aFQxeEdYbDZldTBha0VEOFNKRkFWR3h0TDFzSGJ0R21UZ0tNanhNWEYvL2pqRC9KelJVV0Z1Ymw1QzNZaXlEZWR4SlNOalkyRk1wem1HRFZxVkdobzZKWXRXL2J0Mi9mNTgyYzZBZlBkdTNlclY2OG1RZlAxNjlmejF3Y1gxZ2xOY0FjT0hDQnpGSGlvcWFrOWVQQ0FwL0hZc1dQOGpjMTA0c1FKRXhPVGxyMldXNHNQWGMrZVBRY09IS2lpb2lJcks1dVVsTVJpc2ZidTNjdTk1Y1dMRjNuZXE3YTJWdkFPRXlvcUtwY3ZYeVpmVHlhVHlaOWZIQndjVEdlbUUyVmxaYWFtcHZ5N2V2VG9rWkdSRVRtZjFOZlhuenQzcmt1WExrSTV0azM0L3YwN0NjSkdSRVNRb0xDTWpBeXA1VTNLeFpBNUVPcnE2dVRjenY5ZkwyVmxaUzh2cjZTa0pEMDl2VldyVmhrWkdiVnYzLzdMbHk4dUxpNjZ1cm9YTGx3Z3Z5WWpJeU5uWitjLy92aWpPZE1tUklUa1RiOTQ4UUpCV1BodlFCQVdBQUFBV29qQllCdy9mancrUGw2azc2S21wc1l6Vi8yZmYvNUpTRWlZT1hNbUhkUjQrdlJwY25LeXViazVUNkpaejU0OTlmVDB1QXZoSlNVbHVicTZwcWFtV2xoWUxGMjZsRjVsb3JpNDJOZlg5LzM3OTQ2T2p1M2J0K2ZlU1dwcUtwdk41c2tCK2ZyMWEzWjJObmRjNDgyYk56MTc5bXptb0RadDJrUXVVR2sxTlRVOFMxNDhlL2FNWjhXcVBuMzZrQlY3NlBCUTU4NmR1Yk55cXF1clhWeGNCZzhlekgydG1KK2Z6eE9FWGJWcTFaZ3hZNXljbkw1OCthS2hvVkZaV1hudDJyWGx5NWNIQmdiU2wycjE5ZlVHQmdia01xK2twSVRCWUpEeXNybTV1WC8rK2VlREJ3K21UNTkrOU9qUkpVdVc5T3JWYS8zNjlWWldWblBtekprMWExYW5UcDM2OWV2SFhmVDJ6WnMzZW5wNmphMXJ2MkhEaHBpWW1CY3ZYb1NFaFB3d29Od3lRNGNPdlhidDJ1WExsNk9qbzd0MTYxWlJVWEg5K3ZWSmt5WTVPVG5SNWZQSXA0WDh3R2F6OC9QelNUQ2F3V0M0dTd2NytQam82ZWxkdW5USjE5ZFhYRnc4SkNSazQ4YU41dWJtYTlhc2taV1ZuVDkvdnArZlgzcDZPb2xPdm5uemhzU1grWHVTbFpWMS9QaHhhV25wWThlTzhlZGVDYWlzckd6bHlwVmtkbnpQbmoyblRadlcySmJ2MzcvbkNjTE9uRG1UanFpUzdMWStmZnB3eDBTYUlQZ2hLaW9xSWl1QU5mRXVZbUppNUxQS0gwRnJzZlQwOUJNblRxeGJ0MjdRb0VGYnQyNmRPblhxcDArZlZGUlV5Rm8zamVVNUN2RWpjZXpZc1RObnpuQTRuTUxDUWlhVHFhNnVmdXpZTVo0Y2RxRlFWVlZOU0Vob2Voc1dpOFdkbWkzNE41MThvbmdpV2FLbXFhbnA1K2ZuN095OGFORWl1ckZidDI1RGh3NWR1blFwZi9oZTZDYzBBVEdaVEE2SFF5K0tTTVRHeHBKeW56eGNYRnpJRHlVbEpVM2MvdVNtcXFvcXJHaWFnSWRPUlVXRmxNaElTVWtKRHc4L2NPQkFwMDZkNkMySERCbmk1K2ZIODQ0K1BqN0NLZ3g2L2ZwMXVwNXZUVTBOaDhNaGYyM1YxTlJJZlcwbEphWG1USDZ2cTZ0ak1CZ2xKU1ZrOGF2dzhQRE16TXhkdTNiVjFkWFI5Ui9ZYkRhZERDc21KaWFVUFBlNHVEZ3RMYTM4L1B5UWtKQ1VsQlR1VlVBSkVvUzlmUGt5dWVWOCsvWnRjZ2JZc1dNSFhUUlpWbFpXVGs1dTZkS2wrL2Z2WDdKa1NYUjB0THU3KzRRSkU0NGVQWHIyN05tY25CdzNON2NYTDE3NCtmbDE3dHhaS0F0SXRrenYzcjBsSkNUZXZYdlhXaDBBRUM0RVlRRUFBS0FsQ2dvSzdPM3R2M3o1MHZ5WGNBZThtazlkWFowc0NVVTdkKzVjUWtMQ3dvVUw2UXVQcXFxcTVPVGtaY3VXTmJhY2NVVkZ4ZTNidDJOaVl0TFMwaFl1WExodjM3NzYrdm9QSHo1VVZGU1VsNWUvZnYzNjVzMmJXbHBhRmhZVy9KRVhFaUhpdVI0anliTjBlY3FDZ29LY25KelpzMmMzYzFBbUppWThFWm1JaUFpZStjS2RPM2ZtQ2NjMFVlT1ZZREtadnI2K0xCYXJ3WVFkb3FxcUtpZ282UExseXgwNmRMaCsvZnJCZ3dkcmEydkx5c3BtelpvMWR1ellUWnMyeWN2TFIwWkdlbmg0NU9Ua3JGNjlPak16MDkzZC9lclZxNmFtcHN1V0xkdTdkMjlxYXVxQkF3Y1dMMTdNNFhCa1pXVmxaV1ZIakJnUkZCUzBkKzllYzNQekpVdVd4TVRFeE1URWZQcjBTVmRYdDZpb0tEYzNsNTZxeVU4SkZYc2dBQUFnQUVsRVFWUmFXdHJSMGRIYzNQekVpUlBHeHNZODFYZ0Z4MmF6WTJOajNkemNTa3RMVDU4K25aYVc1dS92THlzcmEyVmwxYlZyMS9YcjEzZnExT25wMDZlZW5wNEpDUWtUSjA3VTFkWDE5dmFPaTRzek5qWmV1SEJoUWtLQ2w1Zlg0c1dMcmEydFpXVmxwYVdsRlJRVU9uZnVIQkFRc0dQSGpnRURCaXhZc0tDa3BNVFB6Ky9WcTFjazRwYVNrcUtycThzLzhaek5adS9aczRmQllPemV2VnZvaTgrVWxKU3NYYnMyTFMxdDBhSkZRVUZCQlFVRkpJRGVvTXpNVEo2V2ZmdjJNUmlNbEpRVVB6OC9LeXVyVHAwNjBmM2Z1WE1uQ1pxUTZlcno1ODhuaWFJMU5UV2swT2Y1OCtjRlBFUWtXdkhEUEdpeVFXUExkcmZBbXpkdjR1UGpIejU4T0dMRWlOMjdkL2ZwMDBkUFQ0K2NMaWlLYW15eXR1RGpwUlVWRlpIVEM4bEF2M3IxcW9qcW1kVFYxZkVzVC85RE8zYnNFUENiVGdKUElsMXpyMEV5TWpLYk4yKytmdjM2a2lWTFNNdkhqeDlYcjE1TkVycDVDRDVNb1NObkorNlc3T3pzQm9Pd05GdGIyMGVQSG5GSDkxZ3NWbDFkSGMvQ2pBd0d3OVhWVlZqcGhFSTVkTlhWMWRiVzFxTkhqK1lPbXY4Q3ZYdjNwaGN6dkhMbGlwcWEyc3laTXltS2FuQXB5eVpJU1VrZE9uUm8zYnAxUVVGQlM1WXNJZmM3bloyZHVaZmxmUG55SmIzK2xaS1NFdi9FbEJZSUN3c2JQWHAwU0VqSTBhTkg3ZTN0TlRRMDNyMTdSK0xJSk9vcUxpNXVaR1NVa1pHUmw1Y25KaVpHbjJyb2V0UFoyZGx1Ym03aDRlRmFXbHBGUlVWLy92bm50V3ZYdG0vZnZuTGxTakV4c2JGanh5NWZ2dHpIeDZkLy8vNEZCUVdMRmkyYU0yZU90YlYxcTFSbGxaQ1FVRlZWYmFLK09jRHZCVUZZQUFBQStHbTF0YlY3OXV3aE9YY2tYRGh6NXN3K2ZmcVFnb21pZm5keWpTRXZMOS84bDBoSVNKdytmWnJrMEhsN2U0ZUdocXFvcUdSbVpwSXdnWkdSa2F1cjY0Z1JJeTVkdXNSaXNYaGVXMXBhU2hKa3VCdWZQMzh1TGk0K2ZQaHc4akEyTnBhaUtQcmhEL0dIYTFOU1VraTZISzFidDI0OGwrS0NZN0ZZOCtiTnk4cktXclJvMGZidDIwbnVyYmEydHJPemMwWkdocnU3ZTJscDZmTGx5Ly81NTUvQmd3ZWZPbldLNVAvR3hjVjVlWG1GaDRldlc3ZnU4T0hERWhJU09qbzZKU1VsczJmUFhyTm1EVmxMdlh2MzdvR0JnZVJkeU9UQjJOall0V3ZYa3RteWd3WU5hcUpYZ3dZTldyeDRjVUJBd0tGRGg1cW9jdHN5OXZiMklTRWhJMGVPM0w5L2YvZnUzZFBTMG1Sa1pPenQ3YmRzMlhMcDBxV01qQXdYRjVmejU4OXJhMnVmT0hHQ1hJZlBuajM3L1BuejBkSFJNMmZPWExkdTNZZ1JJOGhNZVFzTEN5MHRMWElKcmFDZ1FKY3NiTisrdlpxYTJsOS8vV1Z1YnY3bHk1ZU1qSXdHVTNwOWZIeGV2WG8xY09CQVVpcFJpUEx6ODFlc1dQSHAwNmMxYTlhWW1aa0ZCUVVGQmdiU3Y0N21JTFVMcEtXbC9mejh4bzhmVDZhMWtwRk9uVHFWaEl6ZnZuMGJHUmxwYm01T1VzVkRRME5KOEZUd1EwU2lrOXpGRGZoeE9KenYzNy96TDVvbmlObXpaeHNaR2JtNHVJU0ZoYzJkTzlmTHk0dXNiRU9xQnpRMjMxeUlING5qeDQvUG1qVXJOemYzNU1tVEVSRVJLMWV1REFrSjRjbUlGNHFxcXFxZlhScEk4Rys2aW9wS1ZWVlZRVUdCS0dvZk40Yk5abCs3ZHMzTnphMjR1SmpjSktpdnI3ZXpzOHZJeUZpd1lNSDI3ZHQ1enVTaU9LRzFDbU5qWXc4UEQvb2hTUnJsbmdWU1ZsWW14SlhFaEhMb09Cek9uajE3aW91TDZTWHMrSmVRRXBFK2ZmcVFqeVdIdy9IMDlCdzhlREM5eXVWUG5Ua3BpaG8vZnZ6dzRjTXZYTGhnYm00K1pjb1VzaWdjN2VUSms1MDZkYUluelFnbERmYkRodzh2WHJ5d3RMUU1DUW5SMHRLS2lvcTZjdVdLdHJZMldUL3p3SUVERWhJU2hvYUc1S2h1MmJKRlRrNk9Qc0trNEl5enMvT05HemZJL3dkMjd0dzVkKzdjL1B4OFpXWGxvS0NnUzVjdVZWZFhrLzhhblRoeHdzL1BMeXdzN01DQkE3ZHUzWHI0OEtHVGs5T3ZMREJDVTFOVGEvb1BCTUJ2QkVGWUFBQUErR21lbnA0a0Fpc2pJN055NVVvU3V2cGx5UC9GZjJweEhubDUrWUNBQUFrSkNVMU56Ykt5c3BzM2I5NjRjVU5hV25ydTNMbm01dVlrV3kweE1mSFNwVXQzN3R3NWQrNGM5MXJlSkhPRVovS3Bnb0lDbTgyMnRyWStkdXlZa3BKU2VIaDR1M2J0QkM5VktSU2tKRnlESkNVbDdlenNwS1dsMWRUVTh2UHo4L1B6eDR3Wkl5OHZuNWFXUmxFVXVRcTFzTENZTVdNR3lUSW03UjA3ZHR5L2Y3K0dob2FxcXVyang0L3o4dkpldkhqeDlPblQvUHo4cjErL1hydDJqZDcvdEduVEZCUVVldlhxMWJGang5dTNiNjlkdXpZcUtrcGFXdnFIbDIwN2QrNjhmLzkrZEhUMGd3Y1A2UHhpb1ZpelpzM0lrU043OU9oUlYxZVhscGFtcmEwOVo4NGNNaTd5dWEydXJoWVRFek0xTlJVWEZ5ZnRGRVd0WGJ0MjE2NWRXbHBhcWFtcFg3NTgrZkxsUzE1ZVhrSkN3dmp4NDduSE8yellNTElveXRpeFk4bDZMQ1Rma0Q4VE9UMDkzZFhWVlZaVzl1alJvMEtmeUN3cEtWbGNYTHgrL2ZydDI3ZVRMTmZGaXhjdldMQ2dzZTAvZi82OGZmdjJIKzdXd01BZ0pDU2thOWV1cE5KeFdGaFlaR1RrM0xsenlmZkZ4TVNFeklEKzh2OXE4U0hxMDZmUHpaczNtNTR2Ly9Iang0cUtDbGxaMmVZWC9XZ09MUzJ0WThlT1dWcGFYcnQyalM0RVRLcmZOamFQWHZEeDh1alVxZE9KRXllS2lvcWVQMzkrNHNTSlE0Y09DWEdBcEp5dXVibTVnNFBEbzBlUHZuMzdOblhxMUFZckxYQTRuQ3RYcnREVEMzSnpjd1g4cHV2cjYrZm01aVlrSlB5eXFBMlpUNTJlbmo1czJEQnJhMnR5ODBCQ1FzTGYzOS9Cd1NFNE9QamV2WHUydHJiY1p4akJoL2t2OGZEaFErNDU2YVI4S25kTHkyYWlORUh3UStmazVCUWRIZDJyVjYrREJ3OW1aMmZuNXVZT0hUcVVoSkxMeTh2NU0wYXpzN09GT3dSUzFKN0paSGJxMUtuQjVibWFhYzZjT2JhMnRzbkp5YU5IanlZM2NtaXVycTRkTzNac3poS0l6ZWZyNnp0NDhHQjZaZ3pwdHBLU2tvbUpDWnZOSGpKa0NIMm5vYnE2K3RHalI5MjdkOC9MeTZQcnZjakp5VDErL0ZoRFErUHc0Y09rdCszYnQxZFhWOWZYMSsvY3VYUEhqaDNidFd1bnJxNnVwS1MwZHUzYUN4Y3VuRDkvM3NYRnBWKy9maWRPbkJCaU5aaWZJaUVod2JOeUlNRHZDMEZZQUFBQStEbnA2ZWwzN3R3aFAyL2Z2bDJrRXpNYjlPSERCeGtaR1ZLeXMvbFVWVldmUEhrU0dSbjUrUEhqUVlNR2JkNjgyZFRVbEU2NllUS1ozYnAxTzNMa2lJMk56Y0tGQ3owOVBlbjVnK1I2aHVmYXc5SFJzWFBuenE2dXJ2UG56N2UwdEV4TVRGeTFhcFdJcWdRMkg1bEczZlNFeWpGanhseTdkbzNVL1d3K09UazVrbFFWRkJUMDlPblQrdnI2MnRwYUdSbVo0T0Jnc2dHWi9UcHExQ2dTMzVrelo0NkhoOGVsUzVlZVBIa3lhZEtrSCtaSEt5b3FIang0Y04yNmRRNE9EaEVSRVQvVnQ2YnA2T2hRRkRWNThtVHVSckowRWpleVZCYzNrbVQwL1Bsek56YzNEb2ZEWkRJbEpTWEpHczBrb3NGa01vOGVQVXIyUDNmdTNMQ3dzSXNYTDBaSFI2dXJxL09zNjhWaXNXeHRiV3RxYXV6dDdjbjJ3cVdob1JFU0VxS3RyVTIzdEcvZm5tU3pDa0pCUWFIQkdkd0VIYU1VL0JDTkd6ZnU4T0hEcWFtcENRa0pqYVdUazJySUV5Wk1FTXIwOWdzWEx2RE03NWFTa2pwNjlDajUrZG16WnhSRnhjVEU4QmU4VmxaV1ZsUlVGUHdqd1VOY1hOelIwWEhxMUtuWHJsMmJOMjhlVHpGb0FmM3h4eDkvL1BISHJWdTNiRzF0aHcwYjFzU0tVcnE2dW5RUkJzRy82ZVBIajMvNDhPSE5temZYclZ2WGdpVVpmOWJwMDZjREF3TzF0YlhkM2QxSlpqZGRpRk5OVGMzTnpTMHFLc3JCd2NIYTJwcXNRQ2lzWVFvZGg4TWhWWWxwOUVDYU1HYk1tRk9uVHRFUEF3SUNuSjJkNCtMaTZKYUtpZ3JoL3JFVy9OQ1ZsNWZMeXNyVzE5ZHpPQndqSTZPdVhidlNoVWRUVTFQcGFoSWlsWnljVEZIVW5UdDNYcng0d1owdU9uZnUzT1l2Rk5tclZ5OVM1a1c0Mzl6R1BILytuRjUwanNlT0hUdnk4dkxJTFdkU0NwYkpaTDUvL3o0bko0Y093a3BKU1owOGViSkhqeDcwNzRLVTZDRS96NXc1Yy9qdzRXUTUwNU1uVDVLaFVSUzFjdVhLL3YzN3QxWU9lSEZ4OFM4NGh3RDhHZ2pDQWdBQXdNK0ppWWtoUHhnYUd2NzZDR3grZnY3NzkrK0hEeC8rdzRpbnA2ZW5vYUVoaWVuNCsvdlQrV1c2dXJyaTR1TCsvdjZlbnA3VjFkVlZWVlZWVlZWMG9UUXhNYkh5OHZMbHk1ZDdlSGlRdUVtRFFWaXlvbFRQbmoxMzdkcmw0T0FnS3l2Yi9Ebm1uejkvVGsxTjVXa2tVNjE1V3ZqTE9PcnE2amFSQ2ZqNTgrZm1GTTJjTW1WS2cvTlNzN0t5MXE1ZDYrRGd3Qjh3b28vMjJiTm5LWXF5dExUTXpNeU1pSWdnVjNFY0RzZmMzTHlxcW9xK3pGdTBhSkdYbDllSkV5ZklPbUJOOTRjWVAzNzhsQ2xUb3FLaTNOemNwS1NrNkZWTkJOZTVjMmY2UTh0andZSUZFeVpNV0w5K1BmOVRaQ3dyVnF4WXNXTEZtVE5uenA0OUd4Z1lTSy9QZHZMa1NSOGZIL3BBRFI4K3ZHZlBudVFhZnVmT25Uekp5SjZlbmlrcEtVWkdScUlMSzNCSFlNbU5pZ2JYV0Nmb1FpSk4yNzE3OTcxNzkraUhQRFZoQ1U5UFQ4RVBrYmEyOXZUcDA4UER3L2ZzMlJNUUVNQi9meVUyTmpZb0tFaFNVcEk3ZkNhSXUzZnZwcWVuTi9nVUNTRkpTa3Jldlh1WC8xbE5UYzJZbUJqQlB4TDh1blRwc25MbHluUG56aDA2ZE9qNjlldkN2YVBqNit0NzVNZ1JDUW1Kakl3TVcxdmJCcmNoSlNQMzd0MXJhV2twbEcvNm5EbHp6cDQ5VzFoWWFHVmxkZTdjdVo4cUlOTUN5NWN2NzlxMTY1SWxTK2daM3lSVG0wNXZuREpseXRDaFE3Mjl2UmN2WGt3WGpoRGRDYTNGeXNySytQK3cvbkRtUjJKaUl2ZHlYdVFlQTNlTDBCTUpCVDkwRGc0TzlKMFBIbjM3OXVWZmd5czhQUHppeFl2Q0hRVTV4VTJaTXNYZDNmMzY5ZXQwMlpCRml4YngxRDlsTXBuY0JSKzRrVHRERlJVVnJxNnVQRSt4V0t5dlg3OXl0L2ZvMGFPSlZST2JZOUdpUlZPblR2M3c0UVAvVTlPbVRkdThlYk92cisrS0ZTc3FLeXRQbno1TjF1L2kzcWE0dUxpdXJxNnhkYTR5TXpPNTEvRjcvZm8xOTdOdjM3NXQ0czZjaUhBNG5OTFNVdUhPZ1FCb1JRakNBZ0FBd0Urb3JhMjlmLzgrK1hudTNMbS92Z01raDdHSnViMjBzMmZQZHV6WWtVVGZaczZjR1JjWFJ5YlprY240Q2dvS2lvcUtycTZ1VWxKU2ZuNSs4dkx5NHVMaTdkcTFrNWVYLy96NTgvTGx5N095c2tnOGhTNkl5ZjhXRXlaTUdEOStmR1JrSkpQSkRBb0syclJwVTNOeVorN2Z2My84K0hIK2RwN0w3TlRVVlA2YXNDdFdyR2dzaGtKUjFNMmJOeW1LT25QbVRISnk4dGF0VzhuRmtyS3lzcWFtSm5kTVIwbEpTVWxKaWNsa0RoZ3dZTWVPSFhSZ2k4eGdMU3dzNUY5dmpUdG9lK1BHamZqNCtNbVRKOU5YOVZldVhFbE1UUFR3OEtEZlJWTlQwOFRFSkNJaXd0RFFzUG5KUWZiMjlzK2ZQNzk2OVNwL3hLcXVycTdGS1pCU1VsSWtPWEhCZ2dWS1NrcGVYbDcwVTJKaVloVVZGZnpqMWRmWHAwTTVHUmtaNTgrZjc5YXRHNTBrK1ByMTY4dVhMeTlkdXBRT0Y0cUppUzFac21ULy92M1MwdEowK1QvaS9mdjNIaDRlaW9xS1RrNU9UWDg4QkJramoram82T2pvNkphOXRycTZPalkyOXQyN2R4TW5UdXpldlR2ZC91SERoK2pvYURNenMzYnQydEdOblR0M0Z2d1FVUlJsWjJlWG1KajQ5ZXZYK2ZQbmI5KytmZEtrU1dSWG1abVpnWUdCdnI2K0ZFWFoyTmpRYVZrQ0hxNlFrSkFHMjB0TFM1Y3NXWktlbnI1djN6NytUdElFSDIrRDFxNWRHeElTOHViTm0ydlhydEhyRkFuNHFhaW9xSEIwZEF3TkRaMDBhZEtqUjQ5bXpweHBaV1hGVTNienk1Y3ZmLzc1NStQSGo4M056Ym03S3VBM1hWWlcxdG5aZWVYS2xmSHg4V1ptWmx1MmJCazNiaHdKeFZaVVZMeDgrVEk2T3ZyWXNXTkNHU1k1MFpFN1liNit2aVVsSlFvS0NuLy8vVGNwVVVwdm82R2hzWHYzYnA0VmZnUS9vUW54bTB1SzV6ZzRPUEEwL3ZEV1d2ZnUzYmx2SnQyL2YvL2F0V3NiTm15Z1d4Z01Sb05GU0FUcHZPQ2ZFUHJuK3ZyNjlQVDBqeDgva3VVbzVlWGxTZGtUYnZ6MW9BVTg4bFZWVlE4ZlB1emR1L2ZHalJ0alkyT2RuWjBuVHB4SW5scXdZQUhQT3A4VkZSWEp5Y25rakVmTHpNeFVVbElpZFJnNmRlckUvNWVkeldibjVlVngvOUV4TVRFaFFkZ1dkNTVlVW94R2FrMGtKU1c1dUxpUXJQQXBVNlo0ZTN0Ly8vNzk4T0hESksyVm9pZ0hCd2NqSXlNSkNZbk5temMzc1g4NnU1OWZyMTY5d3NMQ2twT1R2YjI5Rnl4WVFQNlBWRnhjN096czNMdDNiMUlVV0pDSEhBN0gxZFcxcXFwcTkrN2Q5Si9nang4LzF0WFY4WDhlQUg1VENNSUNBQURBVDhqS3lxcXVyaWFCdkY5ZkFqVThQSnhNT1AxaC9MZTR1TGltcG9hZU1hMnNySHp4NHNXVWxKUWpSNDVJUzB0ZnZIaVJYTk5ldm55NXFxckt3TUNnckt4czd0eTVYYnAwMmJoeDQvRGh3Nk9qbytsSi9hUlcycXRYci9ocnhoMC9mand5TW5MOCtQR0ZoWVh1N3U0ZlBudzRkdXdZaVRJVUZSV1JTYzBFV2VxSE1ETXpvNi8wYUhaMmRqeXBlVU9HRERsOCtERFBacVE2Si9IczJUTTZxRmRUVTNQbXpKbVltSmdoUTRZWUdCZ0VCZ1krZXZSb3dvUUpXN2R1M2JKbHk1WXRXNXB4ZFA4UHlXL2k4ZGRmZjlIcnRrK2FOQ2svUC8vS2xTdmp4bzB6TXpQVDF0WjJjbkphdkhneDk2QmV2bnhKd3Q5SlNVbWhvYUg4QzVFMXFGMjdkcmEydHJhMnRuUmlNcEdmbjI5cGFibDA2ZEpseTVZMWZ5RE5GQnNiUzlaVjQrYms1RVIveG5SMGRCd2RIYytkT3pkbHlwUS8vdmpEMU5UVTBkSFJ3TUNBTzZKUlZGUkVjdXRxYTJ1UEh6OU9wMTNYMXRiYTJOaXdXQ3dXaTlWWUd1eWNPWE8yYnQwcTNERnUzTGh4OWVyVmpUMmJscGJHc3hZNW04MSs5KzdkMDZkUEtZcGFzbVFKV2V1Y0p3Y3FMQ3dzT2pwNjRjS0YvQmZEZ2h3aVFsVlY5ZXJWcTVzM2IwNU9UdDZ6WjgvZXZYdlYxTlNZVENZNTI1QWNPdTRhR3FMNFNMeDkrM2JuenAyZlAzK1drWkZ4Y0hDSWlvcGF2bnk1c2JFeGYraGM4UEUyU0Y1ZWZzZU9IWHYyN0hGeGNURTFOVlZWVlkyUGo3ZXhzVGx4NGtRTGxsVGljRGhSVVZISGp4OHZLU2toSzRDOWYvOSs2OWF0TVRFeEd6ZHVuRFZybHJTMGRIWjI5cFVyVjY1ZHU5YXVYVHRQVDgveDQ4ZHo3MEh3YjdxUmtkSEZpeGQzN05pUmtaRmhaV1VsSmlhbXBxYkdaclBKYW9mMGJTZEJoc2t2T1RuNTl1M2JKTVkzWThhTUgyWWRDamhNNFhaK3dJQUIwdExTczJiTmF1YjJ4Y1hGMWRYVkpPT1ZQa1hUcyt6SkhVU2l2cjcrekprejJ0cmEyZG5aN2R1M0p4RXVBVHN2eUtGanNWZ2ZQMzVNVFUxOTkrN2QyN2R2MzcxN3gyQXdPblhxUklLd3pTSDRrYjk0OFdKbFplV0NCUXZFeGNYdDdPeVdMbDE2NnRTcHh0YVI0N21CUjJ6WXNJR1VrTzdYcjkrWU1XTlNVbEo0TnVqWHI1K2hvYUdmbjUvUU84OHRKeWNuSXlQRDNOeGNSMGZIMXRZMklDREEzZDA5SkNURTFOU1VMQ0ZJcEtXbGlZbUpiZCsrUFRRMHRMRmRMVnEwYU1pUUlidDI3V3J3V2ZLeGNYRnhlZmJzV1VaR1JuaDRPRVZSd2NIQk4yN2N1SEhqeHZUcDAxVlZWUVY1bUppWVNHNjBEeHMyakJRVklVSGhuMXI0Rk9CZkRrRllBQUFBK0Fsa3lpcEZVVHhKSXFMR1pyTXZYTGpnNHVJaUp5Zm40dUxDazhsRllxTWtrWk1naWF2MEplaW5UNS9Pbno4ZkZoYld2bjE3S3lzck9wWmFVMU5Ea2k1VlZGUkk3TVBDd21MWXNHRmJ0MjdsRGpHUEhqMzY4dVhMTDErK3BLOW5XQ3pXcVZPbnZMeThoZzRkNnVibXhtS3hObS9lZlBmdTNheXNyS0NnSUhMbHlUMFZsSnVLaWdwM0xKWGdYeEphVmxhMjZmcWhwT2RWVlZVUkVSRVhMMTc4K3ZXcnZyNittNXViaG9iR3NtWExYRnhjb3FLaTd0Ky9QM3YyN0YyN2RwRVY3WnZEemMyTkp4YkRzNmF6a3BMU3BrMmJMQ3dzUER3OExsKytUQ3JHY29mRms1S1MxcTFiSnlFaFlXdHI2K0xpc21mUEhsbFoyZVlrTDVPSTVPM2J0MGswa0NZcEthbW9xT2pvNlBqcDB5ZDdlM3ZoenRSZXNtUUpXVlNhRzNlQ2tvU0V4T3paczJmTW1CRVdGbmJ3NEVFU3NiV3lzcUtQU1ZGUmthV2xaVTVPRGttbnVuYnRtcHljM0o0OWU4VEV4TzdldlVzbWpUS1p6TWFLQUpCS0Y4SWRvNVNVVklPTEx4R2sxQVA5TFVoS1NscXpaazE1ZVRuNVJROGZQdHpZMlBpbmxoNFM1QkRSTzlIVTFBd09EbzZLaW9xTWpFeEpTU2twS1pHU2tqSXdNT0J3T0ttcHFYNStmdHJhMm5TZXBuQVBWMFpHaHBlWDE2MWJ0eVFsSlE4ZE9qUjU4dVNBZ0FBL1A3OE5HemJvNk9oWVdsck9tVE9IdTlTeVVNYmJvRGx6NWx5OWV2WE5temV1cnE2a3prbHRiZTNLbFNzZEhSMmJlU2VEZHYvKy9lM2J0NDhjT2ZMeTVjdGt4WFlEQTRQYnQyLzcrUGc0T1RrNU96djM2ZFBuK2ZQbjZ1cnEyN1p0Vzd4NE1mOHBTQ2pmOUZHalJ0MjdkeTg0T1BqaHc0ZnA2ZW5sNWVXcXFxb0dCZ1pEaHc2bFJ5VElNUGs1T3pzZlBYcTB2cjVlV2xxNk9WTVRCQnltY0R1L2VQSGlwamVvcXFyaXJnOXo3Tml4Qm11dHNGZ3NpcUlhQzJoNmUzdVQ2cXNDZGw2UVE4ZGdNTXpNekZnc2xycTZldi8rL2RldVhkdTNiOStmbXVvdVlPZXpzcks4dmIwMU5UVkpoNGNPSFdwcWFucjM3bDJlWE5lbWJkdTJMUzB0clV1WExsT25UdjFodHJJUU84K053K0g4OWRkZlRDWnovdno1ZG5aMmNuSnlYYnAwMmJadG01YVcxc0dEQjhrSGh0elh6TW5KR1RObWpMS3lzckt5Y21ON0V4TVRVMUpTYXJxa3VJbUpTV0ppb29tSkNYazRZc1NJSzFldUdCZ1lrTjBLOGxCUFQwOVBUNC9KWk5KbFhpaUtldlRva2JpNE9IYzBHZUMzSmliMGRSSUJBQURnUHl3bUpvWlVONXM4ZVRML1pIa1JlZjM2OVpFalI1S1NrdFRWMWMrZE84Yy9HL1RHalJ0NzkrNDFORFFjUDM2OHVMaDRkWFgxelpzM0N3b0tBZ0lDQmcwYVpHMXRmZnYyYlZsWjJlWExsNjlac3lZbEpTVWlJa0pSVWJHd3NEQWlJbUx5NU1tblQ1OG0rMkd6MlNFaElTNHVMc1hGeGZQbXpUdHk1QWhwejg3T05qRXhHVDkrUEZtK0tUczdlK2ZPblVsSlNYMzc5dlgyOWlZWEQ3VzF0YnQzNzliWDE5KzBhUk1wQjdsanh3NjZod0VCQVdGaFlTVGswZUFZVjYxYTllYk5HM29PNFBEaHcvdjI3Y3VmZDBQNzl1MWJmSHo4Z3djUEhqMTZWRlZWSlMwdGJXRmhzV1hMRnU1SVNsSlMwcDkvL3ZuMjdWc0ZCWVVOR3paWVdscEtTMHYvL2ZmZkpBMnR2cjUrMjdadHMyYk5vaStsOHZMeURoOCt2SGJ0V3U3ckgyNERCZ3dnS3pJWEZ4ZjcrL3Y3K2ZsVlZWVk5talRwNGNPSERBYkR4TVRFM2QwOU9qcWFwTEo2ZUhpTUdUTW1JU0ZoOWVyVnRiVzE1dWJtTmpZMlRTOGExb1RxNm1vcks2dTR1TGpKa3ljN096czMvM0kzUFQyZGxNb2wwUms1T2JsTm16YlJ6OXJZMkF3ZE90VE16S3pCMTNidDJwWFVvYXVwcVltSWlQRDA5TXpLeWhvelpzekhqeC96OC9QLzk3Ly8rZmo0bEpXVnJWKy9QanM3ZTh1V0xaczNieTRvS0RBM044L096aDQyYk5qUm8wZC82bnEreFdQa2xwbVpPWG55NUczYnRtM2N1Skc3UFRRME5Da3BpVVFKSHp4NGtKV1Y1ZVhsUlpiR1pqS1pzMmJOR2pwMHFMR3g4Y2lSSThudjZQcjE2eVFzUzN2NzltMWtaT1NLRlN0NEF2cHo1ODVWVTFNVDNTR3FxNnR6Y25JaUMzTk5temJ0MEtGREpMNHMrT0hLeU1oNC9QaHhURXpNUC8vOFExSFUyTEZqeVZlWVBNdGtNbS9kdXVYdDdaMlZsYVdpb3JKdzRjS2xTNWZTcTFyOW1vOEVDUld0WHIzNnk1Y3ZOalkyelM4OFRieDc5NjUzNzk3azUrcnE2cmR2M3lZbEpiMTgrZkxGaXhkTUpyTkRodzc1K2ZseWNuSURCZ3pvMTYrZnZyNitqbzZPdHJZMjl3STR2K3liTHNnd0R4OCs3T3ZyKzFQdnlHQXdMQ3dzNkduYUFnNVRrTTRYRnhlUEdERml3NFlOVGZ3OWZmUG16YVZMbCtUbDVkbHNkblIwdEl5TURQbEw4ZjM3ZHhKczVSY1NFdUx1N3M2OU1CY1BaV1ZsTW1sRGtNNExlT2dlUG55b282TkQzMnY4KysrLzE2eFpReTlFeG45WGdOUnJscFdWVlZkWGYvRGdnU0NkTHk0dU5qYzN6OHpNdkhEaEFsMkJ0NkNnUUVKQzR1N2R1dzRPRGhZV0ZvMnRCS1dycTJ0cWFtcG5aeGNiRzl2WXRIMWFZNW13Z2gvNWxKUVVNek96bUpnWUhSMmRlL2Z1NWVUa0xGKytuS3c2Nk9MaW9xQ2c0T2ZuWjJCZ1VGRlJNV1RJa0lrVEorcnA2WGw2ZWw2OGVISHMyTEZON0piOFA0cS91RzFyeWNqSW1EcDFxcW1wcVp1YlcydjNCVUE0RUlRRkFBQ0FuM0RuemgxM2QzZXlrRVZqNi9NSzErZlBuNmRQbjg1aXNVeE1UQTRlUE1oZGo1TEdZckVPSERodzc5Njlzckl5a2lYVXVYUG5WYXRXa2J5NWl4Y3Zmdi8rZmQyNmRTUUFtcENRWUdscHllRndwS1NrK3ZUcGMvVG9VZTZpZ1dSZEZIZDM5K25UcDNOSGU3ZHYzMzduenAyb3FDaGRYZDJWSzFjK2ZmcDAvdno1Ky9idDQ3NVE1SEE0SlBGcTVNaVJKRU9XZnNyWDEvZkdqUnUrdnI3OE9iQkU4NE93S1NrcG16ZHZwcGZhME5IUm1URmp4cUpGaS9qcjVaR3dzcisvdjV1YlcyVmxKYm1NTVRjM0p5R25Gamh6NWt4T1RrNXNiT3lyVjYvWWJQYUVDUk8yYjkrdXI2OVBxakZvYTJ2bjV1WUdCQVNvcUtpY1BIbHl6Smd4NUZYUG5qM2JzV05IU1VtSmlZbkptVE5uV3ZiV0pNeTlaY3VXaHc4Zm5qNTlldkxreWMxOGxhdXJLd21kdDRDRmhjV0lFU051M3J6NTVNa1RCb1BScTFldmJkdTJUWmd3Z2Nsayt2bjVwYWVuRHh3NDBNbkpxYmEyMXNyS2lpNnRtNTJkdlhuejV2ZnYzN2R2M3o0Mk5wWS9sTkNFbG8yUlcyTkIySUNBZ0lNSEQ1S2YxZFhWWjg2Y3VXZlBuaWIyWTJwcW1wV1YxWngzM0x0M2IwSkNncWdQVVZoWTJQNzkrNWxNWnZmdTNkM2MzRWh3dkdXSHE2NnVidGV1WFgvLy9UZko2NWVWbFowMGFkS2lSWXNHRHg3TXYzRjlmZjN0MjdmUG5UdVhtWmtwS1NtNWUvZnVybDI3L3NxUEJLbTlzR3pac3NMQ3dxaW9LSHE5bytiSXpjME5EdzlQUzB2NzhPRkRSa1lHaDhOUlVWRVpNV0xFMkxGampZMk4xZFhWMzc1OUd4c2IrK3paczVTVUZMcXNwNHlNakxtNWVjZU9IWC94TjczRnc3eDc5eTRwLzlwTXRiVzFRVUZCSkFqcjQrTWpsR0cydVBQTkNjTG01T1FzVzdhTXhXTFYxOWRyYUdoWVdWbVJSSFZUVTFQNkR0UFBjbkJ3b1BQS1c5WjVZUjA2MnRldlgyL2N1TkdjdDVhVmxhVUw0TGFzODFGUlVWWldWdVEyQ2M5VDE2OWY1eThFeE0zWTJOakZ4VVh3SUt3Z0h4dWVJQ3pkNk8zdGZmVG9VU1VscFFzWExnd2FOSWcwSGpwMEtEZzR1SzZ1YnV6WXNlZlBuMjk2a2NCL1d4RFd6czR1SkNUa3hvMGJmZnYyYmUyK0FBZ0pCd0FBQVBpd1dDd0dnMUZSVVZGV1ZsWlNVbEw4R3lvdkw2K3VycTZ0clJYdWtZbU1qRFExTlNYaFBPSHV1ZWszZmY3OHVYRDNXVjlmejJhem03OTlYbDdlc0dIRGxpNWR5bWF6TXpJeVFrTkRoZHVmbFN0WERoczJqSDQ0Yk5pd2xTdFhOcmdsbTgxZXQyN2QrdlhydmJ5ODB0TFNtclB6L1B6OFhidDJrU2lNZ0hidTNEbHUzTGdqUjQ2a3A2ZnpQRlZmWDc5MTY5YjU4K2RuWjJmelBKV1hsN2RzMmJMVTFGUUIzNzJtcGlZNk9sckFuZnlVNE9EZ3dZTUg3OXExNi9uejUvd2ZHSDkvLzVFalI4Ykh4L08wTXhpTWZmdjJCUVlHdHVBZEJSemo1OCtmOWZYMXo1NDl5OVBPWnJQcjZ1cnE2K3Ridk9mRy9QcER4SzFsaDh2RnhXWGN1SEcydHJhM2I5K3VxQjRucXE4QUFDQUFTVVJCVktqNDRmYjE5ZlhoNGVIVHAwLy8rUEZqcTR3M056ZjM1Y3VYUC91cTZ1cnFTWk1tR1JzYmI5dTJ6Y2ZINTgyYk40MTlBS3FxcWw2OGVPSHQ3YjEzNzk0bFM1Yms1T1MweWplOVpjUDhXVVZGUmZyNitvNk9qc0k5b2YyYXpvdElDenJmdW44THVMWHN5Q2NrSkFqeXB2YjI5aU5HalBqaFpuMzc5bDI2ZEdrVEc3VDRZNU9jbkt5dnIvLzU4MmZ1eHFLaUlqTXpNLzdmU1BNTkdEQmcyN1p0TFg2NWNMMTgrYkpuejU0T0RnNnQzUkVBWVVJbUxBQUF3UCtIWE5MWDFOVHdyQXYwdTVPUmtaR1RrMnRPZGJ3Zit2V1pzUDhlMGRIUjI3WnQyN05uRDVuMDF6WXhtY3dtOHZocWFtckV4Y1dGdUZCNHF5UEIraVpHVkZsWnFhaW8rR3M3OWUveU94NGlOcHZkNGpLeXY5ZDQrWmNUYktZMjhrMXZJOE1VQlJ3NkVLbnE2dXBaczJaSlNVbmR2SG56WjJjUEFQeWJZV0V1QUFDQS84TmtNaGtNUm12M1FpUklaRmxXVnJiRkZUbUJ6UDBraXl5MVpVMWZDM0d2My9YZklDRWgwZlRrelg5UHVLMjEvSTZIU0pDRnZINnY4YllzQXR0MnZ1bHRaSmlpZ0VNSElpVXZMMy92M3IzVzdnV0E4QWx6YlZrQUFJRGZWM1YxOVg4MUFrdGpNcG5sNWVWMDRUOEFBQUFBQUFENE5SQ0VCUUFBb0txcXFtcHFhbHE3Rjc5Q2ZYMTllWGw1YlcxdGEzY0VBQUFBQUFDZ0RVRVFGZ0FBMnJxYW1wcTJGcFNzcXFwaXNWaXQzUXNBQUFBQUFJQzJBa0ZZQUFCbzArcnI2NnVycTF1N0Y2MmdxcXJxUDdiNEdBQUFBQUFBd0w4V2dyQUFBTkNtTVpuTTF1NUM2MkN6MlhWMWRhM2RDd0FBQUFBQWdEWUJRVmdBQUdpNzJHeDJXeXRFd0kzSlpISTRuTmJ1QlFBQUFBQUF3SDhmZ3JBQUFOQjJ0ZkZVVURhYlhWOWYzOXE5QUFBQUFBQUErTzlERUJZQUFOcXVtcHFhMXU1Q0sydkxpY0FBQUFBQUFBQy9ESUt3QUFEUWRpRVBGRWNBQUFBQUFBRGdGMEFRRmdBQTJpZ1dpOVhhWFdoOU9BZ0FBQUFBQUFDL0FJS3dBQURRUnJIWjdOYnVBZ0FBQUFBQUFMUUpDTUlDQUVBYmhTQXN3ZUZ3V3JzTEFBQUFBQUFBLzNFSXdnSUFRQnVGNENNQUFBQUFBQUQ4R2dqQ0FnQUFBQUFBQUFBQUFJZ1FnckFBQUFDQ3lzN09MaTB0RmZwdVEwTkRJeU1qeWZKWlQ1NDhFZnIrQVFBQUFBQUE0TmVRYk8wT0FBQUEvUGFPSHorZW1KaDQ4K2JOOXUzYlV4UlZWbGIyNWN1WHhqWldVMVByMHFWTGMzYnI3Kzh2TFMwOWJkcTArL2Z2Mjl2Ykd4a1oyZGpZZE9yVVNhaDlCd0FBQUFBQUFKRkRFQllBQUVBZ1g3NThTVWhJbURadEdvbkFVaFNWbUpob1kyUFQyUFl6WnN6WXQyOWZjL1lzS3l0YlYxZEhVZFNrU1pNb2lqcDI3Smk1dWZuNTgrY05EQXlFMTMwQUFBQUFBQUFRT1FSaEFRQUFCSEwxNmxVcEthazFhOVpRRkZWZFhTMHZMMC9hdDI3ZDJxTkhENTZOZCsvZTNmdzl5OGpJVkZkWGs1OG5UWnJVdDIvZjhQRHdYcjE2Q2EvdkFBQUFBQUFBOENzZ0NBc0FBTkJ5QlFVRmtaR1I4K2JONjlpeEk1UEpORE16R3pkdTNQRGh3eW1LNnRXcjErREJnM20ybDVUOC8vM2xMUzh2bnpGalJtTTdaektaRkVXTkd6ZU91ekV3TUZCSlNTa2lJa0xZUXdFQUFBQUFBQUJSUVJBV0FBQ2c1VHc5UGVYazVGYXRXa1hXMFNvcUt1clpzK2RQN1lISlpQN3ZmLzh6TkRUa2YrcjU4K2VGaFlYVHBrM2phWmVWbFJXczF3QUFBQUFBQVBCTElRZ0xBQURRUWlrcEtSRVJFYnQyN1ZKV1ZtWXdHRDQrUG4zNjlKazFhMVpjWE54UDdjZlEwTkRhMnBxL2ZmLysvUThlUEdqd0tRQUFBQUFBQVBpTklBZ0xBQURRUXVmT25hTW82dVhMbHk5ZnZpd3NMQ3dwS1hGMWRSVVRFeVBQeHNURXBLU2s4THlrdHJhMitmdFhVRkNvcmEydHE2dVRrcElpTFN3V2k2ZWdBUUFBQUFBQUFQejc0VUlPQU5vb2YzLy8xdTRDdExMUm8wZXJxS2dJc29jUkkwWlFGQ1V1THM1aXNkNitmVHQvL256dVZiTmlZbUw0QTZZTkJtSHI2K3VycXFxNFc2U2xwYVdrcEJRVkZTbUtxcWlvVUZkWHB5aXFzTERRd3NMQzB0SnkwYUpGZ25TYmg3T3pjMkZoWWZPM0x5NHVKai84MUtzQUFBQUFBQURhTWdSaEFhQ051bnIxYW10M0FWcFpqeDQ5QkF6Q0xsdTJiTm15WlJSRjdkcTFxMHVYTGhzM2J1Uis5dFNwVS93TGMwMmNPSkg3SVlmREljVmtRME5EdWRzM2JkcGtZV0ZCWXEvZnYzOG5Qd1FIQnhjWEZ3czlFell4TWJHa3BLUUZML3oyN1p0d2V3SUFBQUFBQVBCZmhTQXNBQUNBUU1MQ3dwNDhlWExod2dWNWVmbWZmVzExZFRWRlVRTUhEalF5TWlJdGhZV0ZJU0VoWk9tdDl1M2JreFo5ZmYycXFxclEwRkFORFkzcDA2ZUxZQkFBQUFBQUFBQWdRZ2pDQWtCYnQyVEprdGJ1QXJRT1RVMU53WGZ5OXUzYmt5ZFBMbHUyckgvLy9xU3dBRWx1YlNZU2hCMDJiTmp5NWN0SlMxSlNVa2hJaUp5Y0hFVlJuVHAxb2lqcTY5ZXZGRVg1K3ZwV1ZGUnMzYnFWeEdlRmFPREFnVDlWV0tDb3FDZzNONWVpcUE0ZE9naTNKd0FBQUFBQUFQOVZDTUlDUUZ1M2RPblMxdTRDdEE0R2c4RmtNZ1hadzlldlg2MnNyR3BxYXZMejh6ZHUzSmlibS92dDI3Y3JWNjZRWjlQVDA4WEZ4WGxlVWw5ZnovMnd2THljb2loVlZWVzZwYWFtaHFJb2tsU3JxNnNySmliMjZkT25qeDgvK3ZuNTZldnJpeUlOZHRldVhmUmlZczF4NTg0ZGQzZDNCR0VCQUFBQUFBQ2FEMEZZQUFDQUZwS1FrQ2d2TDIvZnZuMUJRVUhuenAwSER4N2NwVXVYcmwyN2trVFJVNmRPL1hBUG1abVpGRVcxYTllT2JxbXNyS1FvU2tGQmdhSW9XVmxaSFIyZHBLU2s5UFIwRG9kamIyL1BIOVVGQUFBQUFBQ0FmejhFWVFFQUFGcW9VNmRPY1hGeGpkVUgyTGR2bjRHQkFVL2ptalZydUI5Ky92eVpvcWllUFh2U0xhV2xwUlJGS1NvcWtvZkRodzhQQ2dxaUtHckRoZzM2K3ZwMGxKYmVBQUFBQUFBQUFQNzlFSVFGQUFCb09lNEliRmxaMmR1M2J6VTBOTWpEVHAwNjZlbnA4V3pQazhyNjh1VkxkWFYxTFMwdHV1WFRwMC8wa2x6MC9nME1EQ3d0TFVsTFFrTEN3WU1IejU0OTI2OWZQNUVOQ3dBQUFBQUFBSVFKUVZnQUFJQVdLaTR1L3ZEaFExcGFXbXBxYW1wcUtxbENZRzl2Mzh3MDFVK2ZQbVZrWkV5Wk1xVzh2TnpGeGFWZHUzWk1Kak1zTEV4YlcxdFRVNVBENFp3NWM4YmYzNStpcUk4ZlAzNzgrSkZrd243Ky9MbW1wb2E3Z2dFQUFBQUFBQUQ4eXlFSUN3QUEwRUpYcjE3MTkvY1hFeFByMGFQSDhPSERlL2Z1YldCZ29LdXIrL2p4NCthOG5OUVptREZqaHJLeThwTW5UOGdpWGRyYTJnY09IQ2d1TGo1eTVNamp4NCtIRGgxcWFXbTVmZnYySFR0Mm5EcDFTbDlmUHpFeFVWVlZ0Vk9uVHFJZkh3QUFBQUFBQUFnSGdyQUFBQUF0TkhmdVhDTWpvejU5K3NqTHk1T1diZHUySlNVbHNkbHNpcUtzckt6NDE5RmlNcG1Sa1pIMzd0MWJ1SEJoV0ZpWXZyNys0TUdES1lxS2lvcGlNQmppNHVJS0NncHBhV25tNXVhbHBhV0xGeS9ldEdtVHBLU2tnNE9EZzRPRGhZV0ZscFpXWGw2ZWlZbEphd3dYQUFBQUFBQUFXZ2hCV0FBQWdCYnEzTGx6NTg2ZHVWc21USmpBdnhoWGd3WVBIdnpreVJON2UzdnlVRkpTVWtsSmlmeXNwNmMzYytiTWtTTkhEaHc0a0xUODhjY2ZuVHQzdm5qeDRydDM3L1QxOVhsVzl3SUFBQUFBQUlCL09RUmhBUUFBaEdiV3JGbk4zL2pTcFV0MENpMDNjWEh4VFpzMjhUUWFHQmljT25WSzRBNENBQUFBQUFCQUsrQ2RKZ2tBQUFDL1JvTVJXQUFBQUFBQUFQanZRUkFXQUFEYUtERXhzZGJ1QWdBQUFBQUFBTFFKQ01JQ0FFQWJoU0FzZ2VNQUFBQUFBQUFnYWdqQ0FnQkFHNFhnSTBWUkVoSVNyZDBGQUFBQUFBQ0EvejRFWVFFQW9JMUMvQkVIQVFBQUFBQUE0TmRBRUJZQUFOb294QjhwaXBLU2ttcnRMZ0FBQUFBQUFQejNJUWdMQUFCdEYwS1FPQUlBQUFBQUFBQy9BSUt3QUFEUWRzbkl5TFIyRjFxVHRMUTBDdU1DQUFBQUFBRDhBZ2pDQWdCQTJ5VWxKZFdXaXhMSXlzcTJkaGNBQUFBQUFBRGFCQVJoQVFDZ1RaT1RrMnZ0THJTT05oNkFCZ0FBQUFBQStKVVFoQVVBZ0RaTlNrcXFEUllsRUJNVGs1ZVhiKzFld1AvRDNuM0dOWlYxZlFNK0laVFFxNklpQ29xT3ZRdTJzWXhpUlVFZGUwT3NLSW9vRERncTZBZ29qbU1CQVZFQkZRczJ3SWFJS0lnTkxLaGdBUVdrQ1NqU1d5aEozZzk3M25QblNTQ0dacGlaLy9YQlg3SnpUckt5U2NDc3JMMDJBQUFBQUFEOFZ5QUpDd0FBLzNVS0NncXlzcktTanVLSFVsSlNrcExDL3dFQUFBQUFBQUIrRUh3QUF3QUFvQlFWRmY4N2ZRbVVsWldscGFVbEhRVUFBQUFBQU1CL0NENkRBUUFBVUdTWEtoa1ptYkt5TWk2WEsrbFlXb3FVbEpTeXNqSnFZQUVBQUFBQUFINHdKR0VCQUFEK3htUXlWVlZWcTZxcXFxcXFPQnlPcE1OcFRxVDFyWXlNaktRREFRQUFBQUFBK0M5Q0VoWUFBT0Qva0pPVGs1T1Q0M0s1TlRVMXRiVzF0YlcxLzhUYVdDa3BLU2twS1NhVEtTMHRMU01qdzJBd0pCMFJBQUFBQUFEQWZ4ZVNzQUFBQUhXUWtwSWkyVmhKQndJQUFBQUFBQUQvZU9nS0J3QUFBQTNBWkRMSmhSOWNJRnhiVzl2ME85bTdkKy95NWN2THk4c0Z4bms4bm8yTmpaV1ZWWDFQaXMxbWk3amIwTkRRL2Z2M056MDgrckZjWEZ6Q3dzSytlMlIrZm41U1VwTG8yRVNJakl4MGNYRXBLeXRyeExrL2NrS2FYU3NNdnJTME5Dc3JxNnFxNmdjL2J1TjgrZktGdnN6ajhYSnpjd1dtTkQwOVBTWW1oc2ZqaWI2ZjdPeHMrbkpSVVpHZm4xOUpTVWtMeE5zaS90SEJBd0FBZ0VRZ0NRc0FBQUFOb0tXbFJTNTgrL2J0aHozb2d3Y1BKazJhbEpXVlJZOVVWMWVYaTFSUlVTRndKNjlldmZMMzl4ODhlTENpb3FMQVRhR2hvYUdob1VPR0RLbHoxekozZC9lNWMrZm01T1RVRjk2OWUvZU9IejllMzYzVjFkVTM2eWVjWEs2cXFqcDkrblJzYk96M1pvVzZmdjM2akJrem9xT2p2M3RrbmVMaTRrNmZQdDJJSEc0VEo2U0phbXRyOC9QemMzTnpQMy8rbko2ZW5wcWFtcFNVbEpDUThPTEZpNWlZbUtpb3FMQ3dzT0RnNEhQbnp2bjYraDQrZk5qWjJkbkJ3YUc0dUxnMUJGK2ZpeGN2amg4L1BpRWhRZnhUdUZ4dWJtNXVlbnA2UzhaVmgzZnYzbzBiTis3Qmd3Zmtha2xKeVpneFk1NDhlY0ovVEdob3FJMk5qZWd1S0I4L2ZwdzRjZUpmZi8xRnJqNTc5c3pOemMzZjM3OGxZLzliMDZkT2dzRURBQURBUHhmYUVRQUFBRUFEdEczYmxsemdUNG0yTkYxZDNhS2lJaXNycThEQVFCYUxSVkhVZ1FNSFJLYzhsSldWbno5L1RsK3RxS2l3dDdlbktNclgxL2ZreVpQOFIxNjRjT0hnd1lNa1BYZmt5QkgrbTZaT25mckhIMzkwN3R3NU9UbDV6cHc1SjA2YzZOR2pSME9ETHlzcjI3eDVjMzIzeHNYRlNVdExVeFJWWGw0dUl5TWpLeXRiMzVGMzd0eXhzckt5czdOYnVYSWxHZm40OFNORlVZMElpU0E1c2tiMEMyN2loRFJSZm43KzZOR2p2M3VZbkp3Y2k4V1MvLysrZnYycXFxb3E4ZUNiSWlRa0pEbzZ1cmk0dUxDd01EOC9QeTh2ajhQaDlPelpNeVFrWk9mT25aV1ZsZldkT0duU3BGOSsrYVZaWXVCd09MdDI3ZExWMVIwNGNLQzl2ZjJxVmF2YXRHbERidUp5dVpzM2IxNjllbld2WHIwK2Z2ellyMTgvRWZmRDVYSzNiOS9PNFhBbVRacEVSb3lOalh2MzduM3ExS2tsUzVab2FHZzBTN1MwNXAyNkh4eThDR1ZsWmRPblQxZFFVQWdLQ2tMekhBQUFnTllQU1ZnQUFBQm9nQTRkT3FpcHFSVVZGWDM1OGlVK1BsNTBxcVc1Nk9ucHViaTRXRnRiT3prNXVibTVVUlExWXNRSWtvMnREMzlLZ3NQaGJObXlKUzh2ejlQVDgvbno1M2Z2M3Yzamp6L29vdGZEaHc5blptYTZ1cnFxcXFydTJMRmo0Y0tGaG9hRzVDWk5UVTJLb2t4TlRlWGw1VzFzYkpZc1dlTGo0ek5vMEtCR1BJVVJJMGFNR2pXS2YrVCsvZnQwdVd0QlFjSHc0Y010TFMwM2JkcFU1K241K2ZtT2pvNERCZ3hZdm53NVBmang0MGRGUlVWZFhWMkJnODNNek9qQ1QzN0J3Y0ZxYW1yMFZiSmFYRGdKVzFaVzl0dHZ2d21mUG1USUVBc0xpK2Fha0ViVDF0YjI4ZkZoTUJpeXNySk1KbE5XVnBic1B2Zmx5NWRWcTFZNU9Ubk5uRG1UeFdMVmwxeVdiUEJOVVZaVzl1Yk5HelUxdGRMUzB0emNYQXNMaXpadDJyUnIxNDZpcUJzM2Jzakl5QWkvRW1wcmE5KytmZHU1YytmbVNzSjZlM3UvZXZYcTlPblREQVlqSkNURTFOU1VQd2w3NjlZdFUxUFRYcjE2dlh2M3p0VFVWTVQ5SEQxNjlOV3JWK2JtNW4zNjlLRUhyYTJ0VjY5ZS9mdnZ2M3Q3ZXpmdlhvTE5PM1UvT0hnUmxKU1VYRjFkemMzTkR4NDg2T0RnOEdNZUZBQUFBQm9OU1ZnQUFBQm9BQ2FUT1diTW1LdFhyMUlVZGZiczJSK1RoS1VvYXZMa3lZc1dMVHA3OXV6NDhlTW5UcHc0ZXZSb2Njb2hTVGVBMzM3NzdkNjllNTZlbmhNbVRORFMwanB6NWt4NGVMaVRreE5GVVZGUlViZHYzNTQvZi83czJiTzVYTzdWcTFkOWZYMUhqaHdwa0p1Yk9ISGlnUU1IZHV6WUlTTWpVMWxaNmVQanczOXJZbUlpUlZHSERoM2lIK3pXcmR1MGFkUG9xNE1HRFZxeFlrVnRiVzFKU1ltaW9xS2NuRnhoWWFFNFBRZUl2Lzc2cTZDZ3dOL2ZuOGxrVmxaV2t0NjF5Y25KQmdZRy9JMFg1T1hscGFTa2NuSnk1T1hsaHd3WlFvKy9mLzgrT1RtWm5QWGl4WXRyMTY2Ui9nd1VSYm01dWRIcGJFMU56WTBiTjFaWFY5KzllNWZGWXZHbnVZdUtpdmlyZEpzK0lZM0Q1WEpMUzBzSERod29mQlBkVUxXNnVycTZ1bHI0QUdscGFkS0pRbExCRTY2dXJzSmRpVDk4K0VCUjFQSGp4NE9EZ3dWdTZ0V3IxNkpGaXlpS1dyeDQ4ZUxGaXltSzh2RHdPSExreUpZdFcwZ05OZkhMTDcrNHVMZ0luRXVTKzgwU05ta2lmT1RJa1JVclZoZ1pHUWsvQlZwK2Z2Nm5UNThlUG55WWtwSkNSbnIwNkVHWGIxTVVGUjBkN2U3dTNxMWJONEd2SE1hTUdUTnIxcXlnb0NCUFQwOHJLNnZtQ3J0NXArN0hCeS9hOE9IRFRVeE1UcDQ4T1h2MjdHN2R1djJ3eHdVQUFJQkdRQklXQUFBQUdtYkNoQWtrQ1JzZkgzL3UzTG1GQ3hmK21NZDFjSERvMDZlUHNiRnhnODU2OSs1ZFpHU2txNnRycjE2OUVoSVNtRXptckZtek9Cd082Yitwb2FGaGFtcHFZbUpDcmk1YnRpd3JLNnVnb0lETlpndFUyazZhTk1uSXlFaE5UYTJ3c0ZDZ29RRkorUWtNR2hzYkM2ZnQzcjE3TjJmT0hEYzNOek16TS9HZlFsNWUzdlhyMTBlTUdFR1d6MCtkT3BYZUZPajE2OWY4K2VJTEZ5NE1HRENBb3FoKy9mcng3eTYxZi8vKzVPUmtjamtqSTRQOCtHcHFhaWlLdW4zN05obG5zOW42K3ZvYk4yNGtWeGNzV01CZlc5ZTNiMStCcUpwbFFob3FJeU9EWGdOZXAxMjdkdTNhdGF2T213d05EUU1DQWlRWVBISDE2dFdTa2hLQnhlT2tOWEJNVEl4QUVXVmxaZVg0OGVOSkVsYXk0dUxpTm0zYU5HellzQzFidG9nK01pWW1Sa1pHcHFpb3FLaW9LRGMzbDh2bDhuZGhUa3BLc3JXMVZWQlE4UER3a0plWEZ6algwZEV4UGo3ZXc4TkRSVVZsNmRLbExmTlVHcTkxQnI5eTVjb2JOMjc0K2ZudDJiUG5oejBvQUFBQU5BS1NzQUFBQU5Bd0JnWUdFeWRPREE4UHB5Z3FJQ0NncXFxS2Y0MTh5NUdWbFowMWF4YlpTcDRVZFg2WHNyTHlnQUVEd3NQRHRiVzFuWnljQWdNRDZkUUpxUVlseUhNaHVGenUrdlhyUTBKQ2V2YnNTU3BBanh3NXNuSGpSaFVWRmJLV1gxMWRuZFNRMG14dGJhOWZ2eTR3V0tmdjdoZGZwOERBd09ycTZtWExscEdyeTVZdEt5MHRmZlBtVFZSVTFQVHAwenQzN2t6S1doOCtmQ2dqSS9QZGU1czVjK2JNbVROSlNlYXBVNmRpWW1KSXVubjI3TmwwTWFrSXpUc2hEZFcrZmZzTEZ5N1VlVk4yZHJhTmpZMmxwZVhZc1dQclBFQkpTVW15d2RNTURRMVBuVHJGUDdKdjN6NWZYOS9yMTY5MzZ0U0pmNXk4Q0ltQ2dnS1NJQzRySzZNbzZzdVhMMHdtazc5TmM0dDY4ZUtGdnI3KzRjT0hxNnFxZHUzYXRXREJBb3FpNkRmKzJyVnI2U1BEdzhNN2QrNTg4K1pOY29DcXFpcWRGdi80OGFPNXVYbHBhYW1IaDRlK3ZyN3dvOGpMeTN0NmVpNWR1dFRGeFNVOVBYM2J0bTExN3BYWFVNMHlkWklLL3J0Njl1eHBaR1IwL2ZwMU96dTdIOW1SRmdBQUFCb0tTVmdBQUFCb3NEVnIxc1RGeFgzNzlvMXM3UDdreVpNWk0yYjA3Tm16YmR1Mnlzckt6ZnRZVDU4K3BiZlkwdFBUbXpwMTZvUUpFNHFLaXNRNTkrN2R1eDA3ZHRUVzFpWlg5ZlgxdzhMQ1JKOFNHeHZMWDhVV0ZoWVdFQkJ3Nzk2OWd3Y1A5dS9mdnduUGd5SVpYdExTb1VGbjNiOS9YMDVPamw0Y2JXNXVUbEhVOXUzYktZcjY3YmZmU0NKcDM3NTlEeDgrN05peG8vaDNTeXBoNlhYWnRiVzE0Z1RXdkJQU1VISnljcVRVbDNCMWRRMEtDaUl2RC9MQzY5U3BFemxnN2RxMStmbjVseTVkSW9uajJOallBUU1HQkFZR1NqQjRFVWhwczVhV2xvaGoxcTVkKy9yMWEvb3EzYXYweVpNbkxSOGdOWDM2OUY5Ly9WVlZWZFhiMnpza0pHVFdyRm03ZCsvbVA0REw1VG81T1pXWGwwZEZSWkZteWhSRmZmMzYxY0RBZ0Z4KzhlS0ZsWlZWUVVIQjNyMTdKMHlZVU44RDZlbnBuVGx6eHR6Yy9NeVpNd2tKQ2R1MmJXdjZUNnJwVXlmQjRNVXhac3lZMk5qWTJOallLVk9tL0lDSEF3QUFnTVpCRWhZQUFBQWFURUZCd2MzTmJmdjI3VGs1T1JSRlpXWm1lbnA2ZnZlc3MyZlBOcUpRNjhtVEoxNWVYdVR5MkxGanAwNmRhbTF0VFc5b0hoUVVsSnljdkhEaHdqcnpqNnFxcXZ4WDA5UFRqWXlNUkQ4Y1dSaE9tejkvdnFxcTZ0YXRXeGN0V2tUK2JXajgvRWplVTV4NlZWcFpXZG5idDIrSERoMHFzSUQ5eVpNbmVucDZkQ2xmVmxhV3VycTZ3UE1WamMxbU01bE1PZ25MNFhCRTczVkdOTytFTklLdnJ5LzlNM3I5K25WOTFiczFOVFVWRlJVUkVSRlhyMTZOakl5c3Fha0pEdytYZVBEMWVmZnVuYTZ1cm9LQ2dvaGpObS9lWEZoWVNOcjQ1dVRrMEYxcmxaU1Vma0NFWkJ1cmtwSVNmMzkvUTBOREl5TWo0YmZTOU9uVEwxNjhXRlZWUlg5SGtwT1RRNzRDdVhMbGlxT2pJNWZMM2Jsekp5bkVGcUZUcDA3bnpwM2J2SG56aXhjdjVzNmR1Mm5USmt0THk2WUUzOFNwazJ6dzRpQjdDVDU5K2hSSldBQUFnTllNU1ZnQUFBQm9qQTRkT25oNGVPemZ2ejhtSmtiTVV4cTNhZmk2ZGV2SXJqNWp4b3doSTNRWFdwSlA2ZDI3dDZPakk3bHo0VjZ1L0hSMGRFNmNPQ0g2NGVMajQrM3M3UGhIcGt5Wm9xK3Z2MjdkT29FMGFDT1FOZEVOU3NJbUppWnl1VnlCRGRBeU16T3pzckxJa25EaXpaczNQLzMwVTRPQ0tTNHU1ay9hMXRiVzh1OVdKRUl6VGtnalhMMTZsZDUzS3o4L1g4U1J5Y25KNjlldjc5S2xpN201dWFtcEtlbmJJTm5nNjVTWW1KaWVucTZxcXZyMDZWT1NUYXZUc0dIRHlHdWVmUE5oYkd3czVzK3JHZm42K2hZWEY2OVpzNGFpcUlpSUNMS2ZHRTFKU2VuOSsvZW1wcVloSVNIRnhjVlZWVlhsNWVWZHVuUWhmU1FVRlJWZFhGeFNVMU1GZGtLclU1OCtmYzZjT2VQbjUzZnUzTG52NWoyL3E0bFRKOW5neGRHclZ5OG1rL251M2JzZjhGZ0FBQURRYUVqQ0FnQUFRQ01wS2lvNk9Ubmw1T1RjdW5VcklTR2hzTEN3cUtoSW5MNmlEU0lqSTFOZjF0TEx5NnU2dXRyQndZRmtZSzJ0clV0TFMzMTlmZXZMOWpJWWpPOFdlOHJLeWdvUDl1alJJelEwbE1WaUZSWVdqaHMzVHVCV2toUGtYeVpQVEpzMlRXRFg5WXFLQ3RJN1VuUU0vRWllVWFDQ21DeWovdm5ubjhuVnIxKy9mdjc4dVVHYmZaRkYrcVF2S3NIaGNPcDg3blZxcmdscEJQNW12cnQyN2JwOCtUSzV6T0Z3S0lvaUxUSUlYVjNkMDZkUGQralFnYUtvTTJmT0ZCWVdraFNuQklPdms3dTdPK2xGWUc1dTd1RGdJSHBQSjdLcEd0a3A2NmVmZnFMVDZKOCtmYnA0OGFMQXdlVDExbHppNCtPUEh6OHVKU1UxYXRRb2lxSWlJeU5KNDFlYXRyWjJVRkJRU1VsSlZGVFVwMCtmMkd3MmFTRk5VZFNJRVNNaUlpS1lUS2FWbFpVNGo3VjgrZktSSTBldVhMbHkyYkpsRGZyU1FvUkdUMTFyQ0Y0MEpwT3BwcVpXVUZEd0F4NExBQUFBR2cxSldBQUFBR2lTOXUzYlcxaFkvUGpIVFU1T3ZuTGxpckd4TVYwODJLMWJOdzhQRHo4L3Z4VXJWdFI1U2taR3h1VEprMFhmYlgxYmZwSHNMWXZGV3J4NE1mLzRwVXVYS2lzcnpjek0yclJwSTNCS3IxNjlCRWFLaTRzYnVuNmNyT3hXVjFmbkgzenk1SW1VbEJTOUhqd2lJb0tpcU85MldoQU9ocjhTdHFhbXBrSE5hcHRsUXBxaXJLeU12elV3MmVyS3o4OXYvdno1S2lvcURBWkRRVUdCWkdBcGlqcC8vcnlCZ1FIOVVwRjQ4RFIvZi8rN2QrOU9tRERocjcvKzJySmxpNHVMUzFKUzBzNmRPK3RNM25HNTNBc1hMa2hMUzlmVzFtN1lzRUZQVDgvUHowOVJVWkUwTFgzeDRrVkxSRWlVbDVmYjJ0cHlPQng2c3lrWEY1YzZzOUtLaW9xZE8zZE9TRWlvckt4VVZWWFYxZFVsNHlvcUtpUUJTcTVtWm1hYW1wcGFXRmdJWkRhenM3Tk5URXpJazJwbzJiZ0lUWnc2eVFZdkRuVjE5UzlmdnZ5d2h3TUFBSUJHUUJJV0FBQUEvcEYyNzk0dEt5djcrKysvMHlOcjE2Nk5pSWc0ZVBEZ3NHSERldmZ1TFh4S0l6Ym1vczJmUDkvSXlNakd4c2JXMXBZZWpJeU1QSDc4dUtHaG9adWJtemd4a3l3SnZXMlJPRWhTV0dDYmRVVkZSUzZYKzl0dnY3bTV1U2tySzErN2RrMVRVM1BvMEtIaTN5MmJ6VTVQVCtmZllxaXFxa3I4U3RqbW1wQ0d5c2pJdUhidFdsSlNVbUppWWtaR0JsMjVIQk1UUTBwaUN3c0w5KzNiNSt6c3JLR2g4ZXpacy92MzcydG9hQ1FtSnFha3BNeWRPMWV5d1F2Z2NybWVucDVIamh6cDNMbno3dDI3V1N5V3U3djd6cDA3TDE2OG1KV1Y1ZUhoUVJKLy9HN2Z2cDJkblQxbHlwUmJ0Mjd0M2J0MzNicDFHemR1UEhyMEtFVlJ2Lzc2cTNCS3RLQ2dnTjdQcllrT0h6NmNrWkV4ZHV6WTZPaG9NcEtlbnY3cTFTditZNlpPblVyU2pyMTc5Mzc0OENHWHl6VTBOQlFvUzZjVGxLUnNzMU9uVHZRSVFZNFgzUjYzRVpwbDZpUVZ2RGlZVENZcEJnY0FBSUJXQzBsWUFBQUErT2NKRGc2T2lZbXh0N2VuU3gyNVhHNVpXZG42OWV1dHJLenM3ZTJEZ29LRVU0cWZQbjBTWG1ZdW9NNUsyTlRVMUpjdlg1SzlpV2lWbFpXN2QrK1drNVBidFdzWEdjbk96bWF4V0NJMkgwdE1USlNXbGlaYkZZbUoxTUNTYllWb3pzN09Pam82aHc0ZG1qTm56ckpseTE2K2ZMbGl4UXFCUksxb2I5KytyYW1wNForTnlzcEs4ZHVrTnRlRU5GUkJRWUdIaDRlbXB1YWdRWVBtelp2MzdObXp4NDhmNStYbDJkblpEUjQ4K01XTEYyWm1acGN1WFJvMWF0U3NXYk51M2JxMWV2VnFjbUtYTGwxTVRVMGxHenkvang4Ly92SEhIMCtmUHUzU3BjdXhZOGZJb3pDWlRKS05QWDM2OUpJbFMzeDlmZmxQNFhLNVI0NGNHVFpzV05ldVhVa3ppaDA3ZHJpNHVMeDgrZkxldlh0MUp0RFYxZFdmUG4wcXpuNXIzNldscFdWcmE4dGlzZWdrYkd4czdJNGRPL2lQR1R0MkxLbXRIamR1M0lZTkczZzgzdGF0Vyt1N3c5ZXZYMU1VSmR6SW1PeTUxN3g1ekdhZnVoOFp2SmdLQ2dvRTZ1VUJBQUNndFVFU0ZnQUFBUDVoN3Q2OTYram9TRkhVblR0M3JsNjlXbEpTVWxwYVdscGFTaC93OGVOSEx5K3ZUWnMyQ1p5b282UGo2ZW5KNVhKNVBGNTlTKzhURWhJRVVrdWtqSTZpcUVtVEp2RVBlbnA2ZnY3ODJjN09qbXc5bEplWFoySmlZbWhvU01ycmhCVVhGMGRIUjh2THl5Y25KL2ZvMFVQTUoxdG5FcGFpS0V0THk1OSsrc25XMW5ibnpwMHNGcXVoSFNISXd1cUJBd2ZTSTJ3MlcvelYwODB5SVkzUUFsWGpUQUFBSUFCSlJFRlVwMCtmMjdkdjYrbnBrYXRqeG96NStQSGptalZyWkdSa0hCd2M1c3laUTNveTJOdmIrL3Y3Mzdsekp5VWxoY1BoS0NzcjkrblRoMzUya2dxZXh1UHg3T3pzM3I5L1AyblNKR2RuWjRHSzEyM2J0bEVVRlJJU3d0L2ZscUtvQ3hjdUpDY25iOTY4bWQ1L2FlSENoY09IRDlmWDF5ZUZ6RGR1M0RBeE1hR1BqNDJOSFRCZ0FIL0hpYVpZdUhDaGtwTFNtVE5uK0FlbHBLUmV2bnhKVVZSVVZKUzF0VFZacDE5ZVhqNXMyREFtazFsZFhUMWx5cFQ2N2pBaUlrSlJVVkc0WXIyc3JLelo4NWpOUG5VL01uaHg4SGk4b3FLaWhtN05Cd0FBQUQ5WUF5b21BQUFBQUZvRGVYbjU2dXBxZFhYMW1wcWFqaDA3amg0OWV2SGl4VnUzYm5WemN6dDY5T2paczJkMWRYV1BIeitlbVpuSmY5YWFOV3Q4Zkh4Njl1eDUvUGh4ZTN2N25rS2lvcUptelpvMVljS0V5NWN2ayt3TUxUdzhYRTVPYnN5WU1mUklVbEtTdjcvL2tDRkRsaTlmVGtiYXRHbGpZbUlTR1JsNS92eDUvbk0xTkRSZXYzNXRhV2taRUJCUVZWVlZXbG82Wjg2Y1U2ZE9XVnRidjM3OW1peG5ackZZOCtmUDc5dTNyL0NUN2RhdEd5bGNGYjdwbDE5K0dUdDJMTW1mQmdZRzhuZzg4ZWN3SkNSRVNVbUo3bk5hVlZYRjQvSEVMNWxzeW9TUS9yUGloOHBQV2xxYXpzQ1N1VDF4NGtSYVd0ckJnd2ZwaGVGYnQyN3QyTEdqaFlWRlVsTFN5SkVqUjQ4ZVBYRGdRUDc4c3FTQ3B6RVlqSU1IRDNwNmVycTd1d3YzSENCNTJKQ1FFSUZNL2JWcjE0WU9IVHArL0hqK1FmcUY2dUxpc21YTGxsdTNicEdyQ1FrSlM1Y3VKZm5jWmdsZXVKRnhaV1dsdkx3OGk4VmlzVmprSzQyVWxKU0ZDeGRHUjBmWDF0Ykt5OHRyYUdqVWw0NTg4dVRKbXpkdkprNmNLRng4VGZvbTE3bDVYYU9EYjVhcGEwcnc4Zkh4TmpZMlpEODlVclg2KysrLzB4bnRCbDNsOFhnSER4NTBkbmJtM3dMeDQ4ZVBOVFUxM2J0M2IvamNBQUFBd0krRFNsZ0FBQUQ0QjdoMjdWcFpXVmxPVGs1VlZkV0lFU051M2JwRktoYnJ0SFBuenFLaUlySWpVSFIwOUtwVnE0U1BxYTlxakw4UnBMYTJkblIwZEVaR3hydDM3eVpNbUVCbmxJcUtpbXhzYkJRVUZQYnQyOGRmVVd0blozZi8vdjI5ZS9jT0d6YU1QNDNMWXJIaTR1Szh2THcwTkRROFBUMGRIUjFkWFYwZlAzN3M1dVpHOHA0S0NncjBLbmdCR2hvYTNidDNmL0hpUlcxdHJiVDAvL21mMjc1OSsyN2V2RGwyN05pOHZEd1BENCtrcENRM056Y1NaSDUrL3VQSGora2pQMy8rekgvaTQ4ZVBrNU9UbHl4WlFxY215OHZMQlpKSHFhbXA5Rzd5QWwwYW1qZ2hwSS9FbjMvK1NXK1QxVGd4TVRGMmRuWVZGUlcrdnI3OSsvZFBTVWtoNDJwcWFpZFBubHk4ZVBIcTFhdkoxa244alR0YlNmRDYrdm9DaVg0Qk9qbzZBaU16WnN5b3I1bEdjSER3aFFzWEprNmNTTzg3MTdkdjMzbno1bDI0Y0tGcjE2NldscGJOR3p6eDVjc1hOVFUxY3BtOGZsYXVYTm0rZmZ2cDA2ZTd1N3ZuNStmemVMd1RKMDZzVzdkTzRNUnYzNzQ1T0RqSXlzclN6U0w0WldkbmsrNEhBdU5OQ2I3cFU5ZkU0QThlUFBqNDhlT1VsSlJyMTY2Unl0d3JWNjVjdVhMRnhNUkVUVTJ0UVZkZnZueEpxck1ORFEwblRweEk3ajgyTnJZUlcvTUJBQURBRDRZa0xBQUFBTFIyWGw1ZWh3OGYxdGZYVDA1T1hyVnFsYk96czRnTUxFVlJvMGFOb2kvMzdkdlgzOStmdnBxWW1Pam01clp3NFVKalkyT0JzNjVkdXhZY0hIenMyREU2TlVtYVJWNi9mcDJpS1ByNDVPVGtMVnUycEtTa2VIaDR5TXZMcDZhbUZoVVZGUmNYazMrN2R1MzY2TkVqQndlSDgrZlAwMDFhNzkrL3YyblRKaDZQNStycU9talFvTXVYTHpzNU9ZV0VoTXllUGR2RHc0TXVSeVh5OHZJRTlsVWZOV3FVbjUvZjgrZlBodzBiUmtacWEyc1BIRGpnNitzN2RPalF3NGNQMTliV1dsbFpoWWVIcDZlbkJ3WUdVaFQxL1BsenVxaFRBSWZEOGZEd29DaHEwYUpGOUNEWkhaNXVzRXRpdm4vL2ZwMzMwTVFKWWJGWTFkWFZGaFlXenM3T1ptWm1JbjZPOVVsTlRmWDA5THh4NDRhQmdjSHg0OGVGZXp1MGFkTW1JQ0RBM3Q3ZXo4OHZKQ1JrOGVMRlptWm1KSzBwOGVERlYxeGN6T1Z5NlZmQy9QbnpCVGE1SXA0K2Zlcm82Tmk5ZTNjM056ZitBN1p0Mi9ibXpadkRody8zNmRQbjU1OS9idmJnSHoxNlJLL0h2M3YzTHFuYTl2SHh5Y2pJT0gzNjlPTEZpL1B6ODMxOGZJeU5qVWsxTjVHV2xyWm16WnJjM056ZmYvOWQrRjFjVzF0NzQ4WU5Cb01oL0IxSlU0SnYrdFExTVhoalkrT1hMMS9TcjdyaHc0ZWZPbldxWjgrZXBBNjZRVmNOREF3TURBelliSGEvZnYzbys0K09qcGFTa3FKL1B3QUFBRURyaENRc0FBQUF0R3JuenAwN2ZQand3SUVEangwN2R1L2VQVWRIeDBtVEpnMFpNc1RBd0VCRlJVVmFXbHBhV3BySlpNckl5RWhMUzNNNG5NcktTamFiVGY0MU5UVWRQSGp3aUJFanlGMjllZlBtN05telNrcEs2OWV2RjY1V0kxdTlHeGtaQ2F6S3YzSGpCcFBKSkF2L3lkWEV4RVNLb2paczJDQWNyWXFLaXJxNitxdFhyL3o4L0ZhdVhGbFFVSERvMEtHTEZ5L0t5c3IrK2VlZjQ4YU5JK2trTnpjM1BUMjlRNGNPN2RxMUt6QXdNQzh2ejliV1ZsRlJVVlpXbHV6NXcxOG11V2pSb3BNblQ1NDZkWW9rV2JLeXNyWnMyZkxxMWFzK2ZmcDRlWG1SYUk4ZE8yWm5aOWU5ZTNkUzRHbGtaTFI1ODJiK09hVExXcjI4dk9MaTRxWk9uYXF2cjc5ejUwN1NiZmJodzRjQ1ZjRHo1OC9uTHdQa3oxazNaVUlvaWhvd1lFQmdZT0RLbFN2dDdlMExDZ29hMU0zMi9mdjMrL2J0ZS9Ma0NZUEJXTFpzMmViTm0rdHJvZEMyYlZzL1A3K3paODhlUEhqUTNkM2QzZDNkMk5qNHlKRWpFZ3hlSEZGUlVTZFBubFJWVlpXVmxVMUtTaUpiaXBHYjZrd2pKaVltcmx1M1RrVkZ4ZHZiVzJEdHY1eWMzSUVEQjh6TXpHeHRiWU9EZ3p0MDZOQ013Vis2ZENreE1aRk85TStjT2JPb3FNakh4NmVvcUdqZHVuVnQyN2Exc2JFcEx5K1BqbzVlc1dMRitmUG5kWFIweXNyS0FnSUNqaDQ5eW1hek4yN2N1R3paTW9xaVNrcEtObTdjMktaTkcxS3QvT3pacytUazVObXpaL01YTHhOTkNiN3BVOWZFNEJjdVhMaHc0VUwrNXhJVEU5TzRxeW9xS2pkdjN1Uy84NVNVbE9qbzZNbVRKd3ZzTlFjQUFBQ3REWkt3QUFBQTBLb05IVHJVd01EQXg4ZEhSVVhGek15c2YvLytwMCtmZnZMa1NYeDhQSnZORm5HaXJLeXNqWTBOYVhnYUdCZ1lGUlgxK1BGalJVVkZiMjl2NFF4c2ZSSVRFMU5UVTRjTkcwYXZ2RjZ3WUVGOGZMeVdscGFXbHBibS82V2hvU0VqSS9QMTY5Y3BVNlo0ZUhpWW1abTlmdjM2d29VTHZYcjFjblYxN2RtekovODlXMXBhZHV2V2JjaVFJUXdHbzAyYk5tL2V2Q0ZydWhVVUZLWk1tVEp6NWt6NnlJNGRPMDZlUERrME5EUTFOYlZMbHk2T2pvNnZYcjJhTTJmTzl1M2I2UlNrckt6c29VT0hTTEtKeVdTcXE2dnpyNytPajQ5UFNrcGlNcGs4SGk4OFBGeGJXOXZKeVltMDlieDkremFQeDFOWFY3ZXpzK09QVUY1ZXZzNmNUaE1uaE14ODU4NmRBd0lDbGl4WjR1N3VQbVhLbFBidDI0djU0K2pRb2NQSGp4OW56Sml4YnQwNi91YXdkV0l3R0lzWEx6WTFOYjEwNlZKZ1lLQ1ZsWlZrZ3hlSG1wcmEwNmRQT1J3T1NkYVBIVHVXNVB2cXhPUHh0bXpad3VGd2poMDcxckZqUitFRDlQVDA3TzN0ZCs3Y2VlZk9IWEkvelJWOGNIQndyMTY5cGsrZlRxNys4c3N2WThhTXFhNnVYclZxVlZGUjBhbFRweFFWRlJVVkZaMmRuVGR0MnJSMzcxNDNON2ZwMDZkbloyZTNhOWR1MTY1ZGRCSmNSVVhsMDZkUHo1OC9KLzFlTlRVMUZ5NWNhR3RyVytlRE51UE1OMmpxNXN5WjAvVGdXNDZmbng5RlVYVTJYUUVBQUlCV2hkR2dQUndBQVA0MTZDMmI2YjA0QUtEVktpc3JFOTRYaU9CeXVSd09oOFBoa0thbFVsSlNEQVpEU2twS1NrcUt2NytucGFWbFhGemM1TW1UMTY5ZjM3WnQyenJ2aWpROWVQMzZ0VUJ4Wlh4OGZHMXQ3YUJCZzhRUE9EUTB0SDM3OWdNSERpUUZ0djM3OTYrekZrOEFqOGZqOFhoMEV3Tit1Ym01cHFhbTNidDNQMzM2OUtkUG54SVNFa3hOVGNXUGgxOTJkblpXVmhaL1kwMHVsMXZuZzlhbmlSTkN5OG5KeWM3T0hqeDRzUGozUTNZaHE3UDZOU1VsWmVyVXFYdjI3SmsxYTVhSTB5VWJQTWxpeThuSmlXNElTN3BHOEwrQStYbDRlQnc1Y3VUdDI3ZlMwdEtKaVluNStma2pSNDRVY1ZkUG56NFY2S1BhNk9EUG5Ebmo0dUx5L3YzN3RMUTBaV1ZsVFUxTmdRUFdybDFyYkd3OGUvWnNlc1RMeTJ2QWdBRWpSb3lJalkxTlNVbVpOV3RXblQ4K0hvL0g0WEFFdWg3WHFkSEJOMlhxbWl2NFp2Zml4WXRGaXhZdFdMQ0FmSzBDQUFBQXJSbVNzQUR3SDRVa0xNQi9Tbmw1dVp5Y25FU3lKTTBsTEN6TTJ0cDY2OWF0NXVibWtvNEZvRzVWVlZWeWNuS1NqdUsvb3FLaXd0VFVWRVpHSmlnb3FMNitIQUFBQU5CNklBa0xBUDlSU01JQ0FBQUFBQUFBd0kvUmdLVm5BQUFBQUFBQUFBQUFBTkJRU01JQ0FBQUFBQUFBQUFBQXRDQWtZUUVBQUFBQUFBQUFBQUJhRUpLd0FBQUFBQUFBQUFBQUFDMElTVmdBQUFBQUFBQUFBQUNBRm9Ra0xBQUFBQUFBQUFBQUFFQUxRaElXQUFBQUFBQUFBQUFBb0FVaENRc0FBQUFBQUFBQUFBRFFncENFQlFBQUFBQUFBQUFBQUdoQlNNSUNBQUFBQUFBQUFBQUF0Q0FrWVFFQUFBQUFBQUFBQUFCYUVKS3dBQUFBQUFBQUFBQUFBQzBJU1ZnQUFBQUFBQUFBQUFDQUZvUWtMQUFBQUFBQUFBQUFBRUFMUWhJV0FBQUFBQUFBQUFBQW9BVWhDUXNBQUFBQUFBQUFBQURRZ3BDRUJRQUFBQUFBQUFBQUFHaEJTTUlDQUFBQUFBQUFBQUFBdENBa1lRRUFBQUFBQUFBQUFBQmFFSkt3QUFBQUFBQUFBQUFBQUMwSVNWZ0FBQUFBQUFBQUFBQ0FGb1FrTEFBQUFBQUFBQUFBQUVBTFFoSVdBQUFBQUFBQUFBQUFvQVVoQ1FzQUFBQUFBQUFBQUFEUWdwQ0VCUUFBQUFBQUFBQUFBR2hCU01JQ0FBQUFBQUFBQUFBQXRDQWtZUUVBQUFBQUFBQUFBQUJhRUpLd0FBQUFBQUFBQUFBQUFDMElTVmdBQUFBQUFBQUFBQUNBRm9Ra0xBQUFBQUFBQUFBQUFFQUxRaElXQUFBQUFBQUFBQUFBb0FVaENRc0FBQUFBQUFBQUFBRFFncENFQlFBQUFBQUFBQUFBQUdoQlNNSUNBQUFBQUFBQUFBQUF0Q0FrWVFFQUFBQUFBQUFBQUFCYUVKS3dBQUFBQUFBQUFBQUFBQzBJU1ZnQUFBQUFBQUFBQUFDQUZvUWtMQUFBQUFBQUFBQUFBRUFMUWhJV0FBQUFBQUFBQUFBQW9BVkpTenFBeGlpcHFmbFd4ZjVXeGE2b3JaVjBMQUR3VDFXZzNZWmNpUHFTSStsWWZnUUdnOUpUVk82c3FDVHBRQUFBQUFBQUFBRCtjeGc4SGsvU01ZamxUdTduRzUvVFgrUi9TeWdxS0ttdGtYUTRBQUQvU0ZweWNwUGE2dzdYYWp1eGZjZHV5cXFTRGdjQUFBQUFBQURnUDZHMUoySFpITTdSaisrOFA3Ny9VRm9zNlZnQUFQNVZ4clJ0djlxZ3gweGRmWGttVTlLeEFBQUFBQUFBQVB5YnRkNGtiSGx0cmZmSGQzKzlqODlsVjBvNkZnQ0FmeTFWR1psTlBmcnU3RHRZMG9FQUFBQUFBQUFBL0d1MTBpUXNqNkkyUG45ODVNTmJTUWNDQVBDZjhKT3k2dTFmcHFKakxBQUFBQUFBQUVCTGFJMUpXQzZQdHlyMmdWOXFrcVFEQVFENEQxR1Jscmt5Mm5oQ094MUpCd0lBQUFBQUFBRHdiOVBxa3JESXdBSUFTSW9NZ3hFNmJncnlzQUFBQUFBQUFBRE5TMHJTQVFnNmxweUlEQ3dBZ0VUVThIaXpvKzhrRkJWSU9oQUFBQUFBQUFDQWY1WFdsWVJOTHkvYjlPS3hwS01BQVBqdktxbXQyZnJxcWFTakFBQUFBQUFBQVBoWGFWMUpXS2Y0NTFWY3JxU2pBQUQ0VDd1Wm5SbVluaUxwS0FBQUFBQUFBQUQrUFZwUkVqYXJvdnhzV3JLa293QUFBTXJoMWRNcUxrZlNVUUFBQUFBQUFBRDhTN1NpSk95SmxNVGFWclpMR0FEQWYxTjZlVm5rbDJ4SlJ3RUFBQUFBQUFEd0w5RmFrckE4aWpxZCtsSFNVUUFBd044QzA5Q1JBQUFBQUFBQUFLQjV0SllrN092Qy9FL2xwWktPQWdBQS9oYjFOVWZTSVFEVTRjcVZLM2w1ZVFLREVSRVJRVUZCNUhKNmVucDk1NmFscGIxNTg2YStXMU5UVXo5K2JOajN3YytlUFR0MzdweVlCMmRrWkRUb3psdGFVVkhSclZ1M0duZHVSVVhGalJzM21qdWlla1ZHUnJxNHVKU1ZsVFhpWERhYkxlTFcwTkRRL2Z2M055RzBsdFhFNEd0cmE1c2V3OTY5ZTVjdlgxNWVYaTR3enVQeGJHeHNyS3lzdUNLM2Mzank1TW1uVDUrRXgrUGk0bDYrZk5uUUNQL1I3N2dmSEh3VFovN0xseStQSHordXFLaW83NEQzNzkrL2ZQbXlpVUgrR0dWbFpWNWVYakV4TVJKNTlLS2lvazJiTmdVR0JvcDV2SitmMzlXclYwVWNrSmFXZHVqUW9kVFUxRHB2cmEydC9mTGxpL0I0ZFhXMThMdTRwVFYwNWx2VjMvZlUxTlJ0MjdiRng4YzM2Q3hhY25KeWJHeXM2Ti9oQVBEZjFGcVNzRkZZOXdvQTBKcWtsNWVsNGJzeGFHVmV2WHIxKysrL2UzcDZDb3dIQkFTNHVycFNGUFg1OCtmcDA2ZXZXN2V1b0tCQStQUkRodzZ0V0xHaXZqdmZ0bTNiaGcwYnhBK0d4K1B0MjdkdjkrN2Q3OTY5Kys3QkR4NDhtREpsaXIrL1A3bks1WExMdjZlbFA3eXRXTEZpMDZaTlY2NWNhY1M1Ky9idDI3SmxTMVJVbE1BNHIyWDZTc1hGeFowK2Zib1JFK0x1N2o1Mzd0eWNuSHEvVXJwMzc5N3g0OGZGdWF1c3JLeXdzTEFEQnc1WVdGaUk4eE1uMlpEOC9QemMzTnpQbnorbnA2ZW5wcVltSlNVbEpDUzhlUEVpSmlZbUtpb3FMQ3dzT0RqNDNMbHp2cjYraHc4ZmRuWjJkbkJ3S0M0dWJwYmdIeng0TUduU3BLeXNMSHFFWkdGRUVNNjR2WHIxeXQvZmYvRGd3WXFLaWdJM2hZYUdob2FHRGhreVJFcXEzazhUSEE1bjgrYk5TNVlzcWFtcEViaHA3OTY5aXhZdG9wK3NPUDdSNzdnZkhIelRaLzcrL2Z2TGx5L25mLzBJMkw5Ly85YXRXNy83WEJwS25DZmIwSjlhV1ZuWjRjT0hIejU4Mk96UmlvUE5adCs2ZFNzaElVSE00d01DQWtKRFEwVWNrSkdSNGUzdFhWODY4dEdqUjZOSGo2YXpsalF2TDY5Qmd3YlYrWmVSa1BqTXQ2cS83eFJGNWVYbFhiNThPVE16czBGbjBZNGNPYkowNmRKdjM3NDE3blFBK0JlVGxuUUFmNHY1OWxYU0lRQUF3UCtSVmxhbXA2Z3M2U2dBL3NmUHowOVdWbmJ0MnJVQzQvTHk4aVRYb0tPanMyL2Z2dDkvLzkzVTFOVGQzWDNnd0lHaTc5RGYzLy8yN2RzSERoem8wS0ZEUTROaE1CamJ0bTJiTjIrZXI2L3ZYMy85SmZyZ3ZuMzdkdXpZY2UvZXZRd0d3OXpjUEQ0K2Z0NjhlYUpQR1Q5K3ZKZVhWME9qRXQvdTNidm56WnZuN2UwOWFkSWtKU1VsMFFkN2VucUdoNGZUOVZrclY2NjhmUG15bTV2YnFGR2pwS1gvL3M5a1dscmE3Tm16bHl4WnNtblRKdnJFY2VQR0ZSWVdOalEyZDNmMzBhTkgwMWNaREFiOWI0TjA3dHc1T1RsNXpwdzVKMDZjNk5HalI0UE9MUzB0OWZUMHpNek16TWpJeU1qSUlCa0hPVGs1QXdPRG5KeWNYcjE2ZmZjZTh2UHorWjlGZmVUazVGZ3NsdnovOS9YclYxVlYxU1lHVDFHVXJxNXVVVkdSbFpWVllHQWdpOFdpS09yQWdRTjBYcTlPeXNyS3o1OC9wNjlXVkZUWTI5dFRGT1hyNjN2eTVFbitJeTljdUhEdzRFSHlrenB5NUFqL1RWT25UdjNqanovSTVVZVBIaFVVRkd6WXNFRkdSb2IvbU56YzNOZXZYNDhiTjA1VFUxUDhaL1NQZnNmOTRPQWJOL1BWMWRWMGNwWlVUUllWRlFsWEpoSTFOVFZjTHBlK1ZVWkdSazFOVFhTUTRuajc5dTJ2di80cS92R2pSbzN5OWZVbGw0T0RnM2Z0MmlWOERQbHl5Ti9mLzh5Wk04SzNhbWxwUlVSRVBILytQRGc0dUhFeHE2dXIyOXJhTnU3Y1puZmp4ZzBwS2FtUkkwYzI5RVJKelR4OVZWSi8zOSs4ZVZQbmQxMmtjalloSVVGV1ZyYk9FMy8rK1dmeXF6VS9QejgvUDc5VHAwN2txZ2djRGljbEpVVlpXYmw5Ky9haWp3U0FmN0hXa29SRnZSVUFRR3VUVWxZeVZodi9UWVRXNHNPSEQ3ZHYzMTYrZkhtN2R1MEVicEtYbDYrcXFpS1hKMCtlYkdCZ3NHWExGdUhhUFdFUEhqejQ5T21UdHJhMjZNTVdMVnIwOXUzYittNk5pSWdZTUdDQThIaS9mdjFPbno1TkxxdXBxUjA3ZG16ZXZIbDc5dXdaTUdCQXUzYnRyS3lzUkR6aWlSTW52aHU4bUE0ZVBIanMyTEU2YitKeXVWbFpXVU9IRGhXK2FlYk1tYVQ0aU1qTHkwdE1UUHp3NFVQMzd0MHBpdXJZc2VPY09YUE9uVHNYRkJRMGQrNWNjc3liTjIvS3lzcElBcEhXbzBjUDhkc0lmUGp3b2Fpb2lIeFM1UjhubitTRms3QmxaV1cvL2ZhYjhQME1HVExFd3NLQ29paFRVMU41ZVhrYkc1c2xTNWI0K1BnTUdqUkl6RWhJUnZMUm8wY3lNakpkdW5SUlVsS0tpNHM3Zi81OHYzNzlTTks1cEtTa3ZnU3J0TFEwU1dWcWEydjcrUGd3R0F4WldWa21reWtyS3lzdExTMGpJL1BseTVkVnExWTVPVG5ObkRtVHhXTFZsMXh1U3ZBVVJlbnA2Ym00dUZoYld6czVPYm01dVZFVU5XTEVDTkU1QWprNU9mb3loOFBac21WTFhsNmVwNmZuOCtmUDc5NjkrOGNmZjlCRnI0Y1BIODdNekhSMWRWVlZWZDJ4WThmQ2hRc05EUTNKVFNTN1YxcGF5dVZ5TDE2OHlHUXlwMDZkU2xKN0RBWkRSVVdGb3FpUWtCQVNqMENocGF5c2JOdTJiZi9wN3pqSkJ0K1VtWStKaVZtMWFoWC8rSklsUzBRLzJWR2pScEVML2Z2M3YzanhvdWlEeGRHMmJWdExTMHZ4ajlmVDA2TXZEeDQ4Mk1YRlJmaVk0dUxpWGJ0MmpSNDkyc1RFUlBoVzhyTFB6TXk4ZWZPbW1BL0s1WEtycXFwa1pHVElid01kSFoybUoyR05qSXpJWDdIS3lzcmMzTnc2WHlUMG8xTVVaVzF0VGQ2UDVEY0p1YW0wdERRaUltTHMyTEhhMnRydTd1N2UzdDZQSHo5V1YxY1hKd0JKelR3aHdiL3ZKMCtldkg3OWVuMjMrdnY3MS9mZDFmMzc5MG0wQVFFQjN0N2VseTlmN3R1M3IrakhLaTR1bmo1OStxUkprOXpkM2I4YlB3RDhXN1dXSkd4aVNaR2tRd0FBZ1AranRLWmEwaUVBL0krSGg0ZUtpZ29wa3lrcEtTRTVCVUpCUVlISDQ5WFUxSkN5THcwTkRWZFgxOHpNekZldlh0RXBRb0xOWnMrZE85ZkZ4YVZidDI2bHBhWFBuajJiTm0wYWs4a1UvZENWbFpVTUJtUHExS25pUjN2anhnMTZ0V1o1ZVhsMWRYWG56cDI5dkx3ZVBYcEVQbDJMWGhwWlo5MVE0M0E0SEM2WE8zZnUzTzhXNmRCT256NHRrQVlkTzNicytmUG5vNk9qU1JLV0ZNTmV1SERCeDhkbjVzeVpaTnJKZWx1QlhLRzN0N2M0ajhobXMvZnYzLy8wNlZPS291Yk5tMGZ5d2k5ZXZMaDI3UnBacGtwUmxKdWJHLzBVTkRVMU4yN2NXRjFkZmZmdVhSYUx4Zi9VaW9xSytBdVhKazZjZU9EQWdSMDdkc2pJeUZSV1Z2cjQrUEEvYm1KaUlsbkh5ai9ZclZ1M2FkT21VUlJGZnpMMzh2S0tpNHZUMDlPankzNTVQRjVsWldXUEhqM281Q01SSFIxTnVubHl1ZHpTMHRJNmE3WG9oRUoxZFhWMWRSMi9acVdscFVtS29TbkJrNFRGb2tXTHpwNDlPMzc4K0lrVEo0NGVQVnFjeWx3UzJHKy8vWGJ2M2oxUFQ4OEpFeVpvYVdtZE9YTW1QRHpjeWNtSm9xaW9xS2pidDIvUG56OS85dXpaWEM3MzZ0V3J2cjYrSTBlTzVQL1JUNWd3Z2VUVEtZcWFNbVVLdVNBcks1dVFrTURqOGNoYWFSY1hGNEhFellBQkF5NWN1UEJQZjhkSk52aW16SHlmUG4yT0hqMUtSaDQrZkhqbXpCa25KNmY2U3ZiYzNkMExDZ3AyN3R4SnJ2TC9RbTRLYlcxdC9sTDZCdW5VcVpPMnRyWnc2VDBwMTIzWHJ0M2d3WU1GYmxKU1VpTHJBR2JPbkVtbk1yOHJOaloyNmRLbEd6WnNXTE5tRGYvNC92MzdoZnV1VmxaV2tsOWlkZGFLbXBxYWtoL3hnZ1VMU0tQZTgrZlBhMmhvVEpvMHFiNUh6OHpNREFzTEd6ZHVuSzZ1TGtWUlhidDJwVys2ZlBseVJVWEZzbVhMeUs4Z0xwZGJYNHVZbXBxYXhNVEU4dkx5WWNPR2tSRkp6VHdod2IvdjI3ZHZyek9IL3VyVksvSWwxaSsvL0ZMbmlXM2F0QkY5endBQWRXb3RTZGhpb1k1RkFBQWdXZXovbTRVQmtLQm56NTZGaDRjN09EaW9xYW5GeE1SWVdscnUyTEdqWDc5K09UazVPVGs1eWNuSkZFVlpXRmg4L2ZvMU56ZVh2MWZkakJreldDeVdoNGNIU1o5SlMwdC8rL1p0eDQ0ZDU4K2Z2M3YzYm5WMTlZMGJOOExDd3Nqbk54NlBKMUIvZE83Y09iTHdYRTFOalQ5dGtaYVdwcXVyUzMrNnE2cXFLaWdvNE05V1BIandnTDc4eHg5L2hJYUdKaVFrREJvMHFLSDFqTTFsNDhhTjRuOWlGRTVJRFJzMmpNVmlSVVpHcmx5NWtvem82T2hNbno0OUxTMnRvS0NBbEJvOWYvNWNYbDYrZCsvZURZM3QvZnYzdHJhMnljbkplbnA2dTNmdnB0T2FHUmtacEFFQ1dZdDYrL1p0TXM1bXMvWDE5VGR1M0VpdUxsaXd3TUhCZ2I0MzRWcWtTWk1tR1JrWnFhbXBGUllXQ2l5ckp6bFFnVUZqWTJNNmp5bWFvYUhodG0zYitFZnk4dkpJRWpZakkwTkVHb1dpcUYyN2R0V1psQ0YzR3hBUTBDekJPemc0OU9uVHg5allXSnluUTN2MzdsMWtaS1NycTJ1dlhyMFNFaEtZVE9hc1diTTRIQTdKczJ0b2FKaWFtcHFZbUpDcnk1WXR5OHJLS2lnb1lMUFovTmx3UFQwOVUxTlQrdXJObXpmSnpOeTllemM5UGQzRXhFUWdRKzNpNHNLL2R2NGYvWTZUYlBDTm5ua05EWTF4NDhhUlFaSStHekprQ1AyOWk0QXpaODVVVmxiU3g3Y1NyMTY5V3JwMGFaMDNuVHQzVG5oanRNMmJOd3NrVXB2aTBxVkx4Y1hGQWw5M2tUVG9wMCtmUG4vK3pEOU95bW43OXUxTC91alFDZENiTjI5MjZkSkZSR2x0ZEhSMFdGaVltWm1ad09UWDF0YWVQbjI2VjY5ZWRGNVYyUDM3OTFOU1VsNitmUG5telJzMm16MTkrblFSQnpkSVUyWmVzbi9mNjJ1alFTcUlWVlZWaFl0ekFRQ2FvclVrWVFFQW9MVmhjNUdFaFZhaHBxYkcyZG01UzVjdWl4Y3ZwaWpxcjcvKzRuSzUrZm41QXBreU5wdmRxMWV2Q1JNbWRPalFvVjI3ZGgwNmRHamZ2ajM1UEh6Mzd0MmVQWHVTRDJrT0RnNGJObXk0ZHUzYXhZc1gyN1JwczNEaFFuTDZ4WXNYMld5MndNZElMUzB0NFhqT256Ky9aODhlWTJOanVyZmo3dDI3cjErL2JtbHBhV0ZoVVYvL09Ocm8wYVByYkpPcXJxNGVIUjB0NHNUbzZPZ1hMMTRzWDc2OFFiMFhsWlNVdExXMXYxc05KQkNKd0dKUEZvdjE4ODgvMzdsekp6azUyY0RBZ0F3Nk9qclNoNldtcHI1NTgyYnk1TWwwcmFnNHFxcXF2TDI5ang4L3p1VnlWNnhZc1hIalJ2NzhCVjJiNXVycWV1clVxWmlZR0hMcjdObXo2V0pTRVlxS2lvNGNPYkp4NDBZVkZSVXlZK3JxNnFTb2xtWnJhM3Y5K25XQlFTSXZMNC9lK29aMERJeVBqeWVsV3pJeU12eExjZXZVdm4xN1V0UXBMRHM3MjhiR3h0TFNjdXpZc1hVZW9LU2sxTVRnYWJLeXNyTm16YUpYcVl1T21WQldWaDR3WUVCNGVMaTJ0cmFUazFOZ1lLQzh2RHk1aVJRbUUrSGg0ZlJsTHBlN2Z2MzZrSkFROGk0ak9uYnN1RzdkT3ZwcVltSWlTUVg2K1Bnb0t5czdPVGtKMUU0S0pHSDVTZW9kMXl4K2ZQRE5PUE4vL2ZXWHNuTGRyZUdUa3BLKzIwdjZ4K3ZidDYvdzB2TDgvSHh6Yy9OZmYvMlZsSWp5RS9nTlgxTlRRMUord3FTa3BINzY2YWZ2QmpCdzRNRHo1OC96aitUbTVvNFpNMmJtekprQzFjZVJrWkhDL1U4Sk5wdWRtNXRiMzBQVTEyWDc0c1dMMmRuWnMyZlA1aC9NeXNxS2pvNSsvdno1L2Z2M3liY3lEQWFqVzdkdXBxYW1GeTVjNEc4STBFU05udm5XOFBkOTVzeVpuejU5RW9pUS9NSjBjSEFRK0thTm9MK2dCUUJvS0NSaEFRQUFvRlc3ZVBGaVltS2ltWm5aMmJObk16TXo0K1BqTjIvZVBHdldMRjFkWFcxdDdYYnQydDIrZlh2UG5qMTc5dXloODRQOE9CeE9hbXJKZ0g5NUFBQWdBRWxFUVZTcXFhbnA2OWV2eVJMdmFkT21sWldWdlhqeHdzYkdodjRZL09EQmc4TENRdjdrQlMwd01KQlVNeFVYRjIvZnZqMDhQTHhkdTNia0V5T3hjdVhLakl5TWd3Y1BYcnQyYmVmT25ZYUdobmZ1M0ttdjEyZFZWVld2WHIzR2pCbkRQM2ovL3YyMHREUVJrOERsY3Eyc3JLcXFxbmc4M3ViTm04V2NPZzZIczJUSkV0TFlVWGlkYkgzdTNMbERIcEYvNC9zRkN4YmN1WFBuM0xsempvNk9aSVEvVVV0S1ZrbStUMHhQbno3ZHNXTkhXbHBhang0OVhGeGMrdlRwVTkrUnBCS1dUdS9XMXRhS2sxTU9Dd3NMQ0FpNGQrL2V3WU1IKy9mdkwzNWdSRVJFQkwzVW1xRHJ0alExTlcvZHVpWDZkRGs1T2Y2cUsxZFgxNkNnSU5JcmxtUzFPblhxUkE1WXUzWnRmbjcrcFV1WFNPSTROaloyd0lBQmdZR0JUUW4rMGFOSDVOVk82aUtuVHAzS3YwcGR0THQzNzNiczJKRnVwS2l2cjA5S3lVUWdxN1BGdWZNYk4yN0V4OGR2MkxCQmVQVTZsOHVsTTVLdDRSM1hhSzB6ZURGblhvQ0lYeHFjNWw0cncrVnl5Y3I5UnBDV2xxNnFxdUl2S09aSEd1TVdGQlNRclpiNGtSRnRiZTBoUTRhUXBLR1ptVm1kZHlLd2JWMkxpb21KRWZpSmYxZFpXWm1IaHdkSkZtZGxaVVZHUmtaR1JsSVVOV2ZPSFBJdEd2bDFmZVRJa2VIRGh5c3BLWEc1WERvSks5bVpqNHVMayt6ZmQ0cWk1cytmTC96ck1Tc3I2K0xGaThiR3huVW0zOUdMQUFBYURVbFlBQUFBYUpLY25KeGJ0MjRsSkNRVUZoWVdGUldKcUZJOGQrNmNtSnVFOENNWnQydlhydDI5ZTdlMHRQU25uMzZ5c0xDUWtaR1pQSGt5T1lCOEhCS3VEMkt6MlRVMU5abVptVlZWVlQxNzlxVFRVZ2NPSExDeXNtS3hXTi9kYzV3Z0dZcnc4SEJYVjllY25KeUpFeWZ1M3IyYnZ4eFZUMC92MUtsVGdZR0JmLzc1NTVJbFMrYk5tMmRuWjFkZkJSblpoRWZnMDJCaFlhSG9ySXFVbE5UWXNXTmpZbUtHRHg4dVRzeEViR3pzOHVYTHhUK2UzNFVMRi9qVGlDTkdqTkRYMTc5NjlhcU5qWTNBVTJPejJjSEJ3ZHJhMnZRdVBkOVZXVm01Wk1rU0dSa1phMnZyMWF0WGk2NmZaYlBaVENhVFBvYkQ0WWpUMzNiKy9QbXFxcXBidDI1ZHRHZ1IrVmZNMklncFU2YVFQb1pzTm52SmtpVnNOdnZzMmJNa2dTVm10YSt2cnk5cDhraFIxT3ZYcit0N1g5VFUxRlJVVkVSRVJGeTllalV5TXJLbXBpWThQTHlKd1VkRlJkRzdQSTBkTzNicTFLblcxdFowbmlVb0tDZzVPWG5od29VZE8zWVVQbGRnYTdYMDlIUWpJeVBSRDBjL3plOXEzNzc5K1BIanpjM04wOVBUTzNmdUxIQVBkQ3F3TmJ6akdxMTFCaS9tekF0d2RIU3NyeDNCaWhVckJOYlhOMUZ5Y3ZMMDZkTWJkKzcwNmRQWHJsMHJYTEZJWHZQUzB0THk4dkpQbmp4NTh1UkpuYWVQR3plT0pHRUpVMU5UZ1ZTc3U3dDdmUld5TGFGMzc5NENPNlR4UzBwS0V1NjFmZWpRb1lLQ0FuSTVJaUppejU0OTVQS0dEUnRHamh6WnAwOGZUMDlQYjIvdndZTUhrL3BsMHN5RUpHRWxPL1BrU3lZSi9uMG5qY2lGQjJOall5OWV2RGgrL0hneHU5TkVSMGVucHFiU1Y4bjZpWWlJQ1A3LzgxUlVWSWdaRWdEOGl5RUpDd0FBQUkxVVdWbTViOSsrbUppWUZuMlVtVE5uVHA0OFdWVlZkZCsrZlNkUG50eTllN2ZBNGxrTkRRM1NrelFuSnljakl5UHovL3Y2OWV1NmRldklkdTM4dlVvcktpcmV2bjFyWm1ZbVprWTRNVEhSMWRVMU5qWldXVm5aMWRWVllMMG53V0F3Rml4WU1IcjBhQWNIaHdzWEx0eS9mOS9WMVhYa3lKSE5NUUYvYThSK3lwMDZkYksydHE3dlZsOWZYeGFMVlYrQ1Q2QVJIb1BCV0xKa3lSOS8vT0hwNmNuZmc1VzBKZjN5NWN1bVRadkViM3BBVm5wMjc5Njl2dElrZnNYRnhmeVp3ZHJhV2pIVG9GT21UTkhYMTErM2JsMGpWdDJxcWFtUnhObjU4K2RKRjhJdVhicVFWeHBkNFNYYTFhdFg2WDIzOHZQelJSeVpuSnk4ZnYzNkxsMjZtSnVibTVxYWtoeFpVNEszczdNakxTYnBlanA2V1c1T1RzNmhRNGQ2OSs3dDZPaElxaThGZXJrSzBOSFJPWEhpaE9pSGk0K1B0N096RXlld3dZTUhEeDQ4Mk5iVzl1SERoNWN2WDZhendDUVZTTCt2VzhrN3JuRmFaL0JpenJ5QTVPVGsrcjQ4S0NzckV4ZzVmLzY4bjU5ZjQ4SlRWVlgxOGZHeHRMVGtINHlMaTR1TmpaMHhZNGFPamc0WmVmVG9VWHg4L0lJRkN3UmFzdnowMDA4R0JnYjhyVGxldlhwMTZOQ2h4TVRFcFV1WExsNjhtSzcvTFNnb09IMzY5UHYzNzUyZG5lc3JadFRWMVIweFlnVC9TRFB1MnlhT05tM2EwSnVxQ1JQb0ZVTldGUVFFQkJnWkdjWEd4cEpxVUNNam83Q3dzS05Iank1Y3VKRCtyY1dQL0U0amIzeE5UVTBKemp5YnpUWXpNNVBVMy9ldlg3OCtmUGl3enB0SVJ2WFpzMmYxdlFYYXQyL1AvNTFvblgrZzZXdzRBQUFOU1ZnQUFBQm9qSzlmdis3WXNZTjBHeFJUZlRzMWl5WW5KeWNuSi9maXhZdVRKMDlhV0ZpUXdwbUhEeDlHUjBmVG44Zm9iZUpWVkZSMGRYVjFkWFdIREJtaXE2czdjT0RBOVBUMFdiTm04UmVhS1Nnb0JBY0hpN2tBOCtyVnEvYjI5andlYjhLRUNZNk9qdlF5N1RycDZPaWNPblhxK1BIamh3OGZ0ckN3OFBYMXJiTTQ5UFhyMTJUcEtQOUlRNlpFWFB6ZElkKytmYXVscGNVZmYyQmdvTHE2dWpocFVHTHUzTG1uVDU4T0NBaVlPM2R1bHk1ZHlPQzNiOStPSFR2V3JsMjdScGZjZmxkUlVSSC9KMzhPaC9QZFRwcTBIajE2aElhR3NsaXN3c0pDNFUyRVNKSlVZTGNXaXFLbVRadEdHamp5ZUR4NjV5dFhWOWRwMDZhSnZ4TVJmd2ZWWGJ0MlhiNThtWTZmekJ0OXE2NnU3dW5UcHp0MDZFRFNQWVdGaFdSM3NxWUVYOThVZVhsNVZWZFhrOWFRRkVWWlcxdVhscGI2K3ZyV3R4eWV3V0I4dCs2NHpzZEtUMDhuYjBtQ2Z6M3lva1dMUWtORExTMHRBd01EU1VhSmRKd2c5L09QZnNlMWh1QWJQZlBDYkd4c1JEeVF2cjQrLzFVMm0wMjI4MnFFMnRwYVRVMU5lbk1xd3R2Yk96WTJkdDY4ZVhTWmFubDVlWHg4L0pJbFM3cDI3VnJuL1pTV2xsNi9mdjMyN2RzZlBueVlOMi9lOXUzYk9SeE9VbEpTYVdscFNVbko2OWV2ZzRLQzJyVnJ0M1RwVXVGVVp1dVJtWm5wNit0YjM2M0MzVXY5L1B4VVZWVzNiZHMyWThZTWlxSTZkT2pRb1VNSGVpZkRPZ2trWVNVNDh5d1dpOFZpU2VydmUzSnk4dGF0VzBVY2NQNzhlWUVtdjdTeFk4ZVNKT3lpUll1RXQySGN2My8vdzRjUGZYeDgrSDhKbEphV3JsNjl1aGxiOFFMQVB4R1NzQUFBQU5CZzFkWFZXN2R1emM3T0psZDFkSFJtekpqUnUzZnZ0bTNiaWxoWDIyaUZoWVcydHJaZHUzYmR1SEVqR1huNzltMTRlSGluVHAzNjkrOXZZbUxpNmVrNWF0UW9WMWRYVXZ5U2twSVNHeHRMMnVFWkdCaU1IejllNEE2VmxaVnYzTGpCUDVLWGwxZFJVY0ZmOGFTcHFUbGx5cFNwVTZmR3hzWk9uanpaMDlOVDlINzN0SDc5K3AwOWUvYjY5ZXYxbGJhOWZmdjJ3NGNQL0NNMU5UVXR2Y3ZOOHVYTDI3WnRLL0NzRzBSR1JtYmJ0bTJyVnEzYXVYT252NzgvazhuazhYZzdkKzRzTHkvZnRXdVhPQzBDR2tlZ0VyYW1wcVpCKzR5UndGZ3NGbjlmVHJLVmVXVmxwWm1abVhCQkhMM2p5cjE3OTlMUzBnWU5HaFFYRjVlWm1ibCsvZnE5ZS9lU1RJZjR5c3JLK0JzT25qcDFpdVJONXMrZnI2S2l3bUF3RkJRVVNBYVdmT1kzTURBZ1NkZ21CaThzT1RuNXlwVXJ4c2JHOVAxMzY5Yk53OFBEejg5dnhZb1ZkWjZTa1pGQnJ3dXVUNTFiZm4zKy9Kbk9YNVBlcG5UOThzQ0JBMjF0YmQzYzNMWnQyMFp5S3lRVlNKN3NQL29kMXhxQ2IvVE04NU9WbFZWV1Z0Ni9mNyt1cmk3cGo3bDY5V3ByYTJ2NlNlM1pzMGVnamVieTVjdWI5NXNZa2tkVFVGQVEveFFtaytudTdrNldydnY3KzRlRWhLaXFxcWFscFpHYzQ3Qmh3dzRkT2pSOCtQQVRKMDZJMzBPalFlTGk0dmkzcDZOZHZudzVLQ2lJZjBURVY1SXBLU243OSsrdjcxYmhFOGVORzFmbnJ3SVJ5R0o1Z2Q0anRCODg4eEw4K3o1czJERGhyelNxcTZ2WHJWdjM2dFVyQlFXRmtTTkhDbGV6VmxSVUtDZ29rRDlEWEM2M3ZMeGNTMHRMWVA3SmY0UU1EQXdFdXI3Y3YzKy9zTEJROVBvREFQaDNReElXQUFBQUdzekh4NGRrWU9YazVDd3NMQnFhbG1xUTZ1cHFhMnZyN096c1RaczJuVGx6SmlVbEpTVWxaZGV1WGZSR1NXU242Y3pNVFBJSkxTY254OExDb3JpNDJORFFzTTZ0UEVqcVlmZnUzY0xqL0lPOWUvZWVNbVdLakl5TXE2c3IrVmpZbzBjUC9vTlRVMU9mUG4wNmZQaHcvaDZMcFA1MDRNQ0JBd2NPck84WkxWeTRVS0NKbm91TEMzL2haTFBMemMwdExpNysrZWVmQmNiejgvTjlmSHdFQm1WbFpldExwb3dlUFhyeTVNbGhZV0Y3OXV6WnZuMjdwNmZublR0M2Z2NzVaeE1Ua3hhS25NMW1wNmVuVDVnd2dSNnBxcW9TdnhLV05JYzFNakt5c2JHeHRiV2xCeU1qSTQ4ZlAyNW9hT2ptNWliaW9mZnQyOWVyVjYrZmYvNDVMaTd1OE9IRFc3ZHV0Yk96S3kwdC9lN3p6Y2pJdUhidFdsSlNFcjAzUFlrNUppYUdsTVFXRmhidTI3ZlAyZGxaUTBQajJiTm45Ky9mMTlEUVNFeE1URWxKbVR0M2J0T0RyOVB1M2J0bFpXVi8vLzEzZW1UdDJyVVJFUkVIRHg0Y05td1kvNUplV3FNMzVob3hZZ1IvTmQvR2pSdkpUa0hFOHVYTG82S2lidDI2Tld6WXNQbno1NU9xWHJJTStSLzlqbXNOd1RkNjV2bVptWmtKYjFHbHBhVkZGMEordDBsRjAzMzU4b1UwQmhIL0ZBVUZoWFBuempHWlRHMXQ3ZUxpNHFDZ29DdFhyc2pLeXM2YU5XdkJnZ1drdiszTGx5OVBuRGdSR2hycTdlMHQ4TE5vdW5idDJ2MzY2Ni84STJWbFpTZFBudXpaczZkQXJ2RFRwMDgzYjk2czgwN0dqaDByL0d1WkZoMGRMZEF4OXRkZmYyVXltWFJQV0JHeXM3T1BIeit1b3FJU0VSRkJHc0xVZWRpUG5QbXFxaW9KL24yWGtwSVNTSWJXMU5SczNicjEyYk5uYm01dUJRVUYrL2J0czdTMHBDY3FQVDNkeWNtcHZMdzhJQ0NBdkd1S2lvb21UWm8wYWRJa01mc0ZYYjU4ZWQrK2ZmNysvZ0l0THdEZ3Z3TkpXQUFBQUdpWTVPVGswTkJRY3RuR3hxYWgremczMU9mUG4wbXJ1ME9IRHNuS3luYnExRWxmWDErZ1krbWdRWVA4L2Yzejh2SUtDZ29zTFMyTGlvcU9IejllM3ljMFV2bVZsSlRFUDdKZ3dZTEN3a0lSK1NhQnJua1VSVjI4ZVBIcDA2ZHo1c3dSYytNT0NVcElTS0FvYXVqUW9RTGplWGw1Qnc0Y0VCaVVsNWNYVWRIbTZ1cWFtcG9hRUJCUVhsNGVGQlNrcDZmMzExOS8xYmVZdmVuZXZuMWJVMVBEditpK3NySlMvT1djcWFtcEwxKytGSGkxVkZaVzd0NjlXMDVPYnRldVhXUWtPenVieFdJSk5FODhjdVJJV2xyYW9VT0h5UHBmV1ZsWlQwOVBjM056a3FFUXJhQ2d3TVBEUTFOVGM5Q2dRZlBtelh2MjdObmp4NC96OHZMczdPd0dEeDc4NHNVTE16T3pTNWN1alJvMWF0YXNXYmR1M1ZxOWVqVTVzVXVYTHFhbXBrMFBYbGh3Y0hCTVRJeTl2VDFkZGN2bGNzdkt5dGF2WDI5bFpXVnZieDhVRkNTYzNmNzA2Wk53eHdNQmRWYkNpc1pnTUZ4Y1hHYk1tRUhtbG45eE5PMGYvWTVydGNHTG1QbU1qSXo2dms0ajFaZTdkKzhtS1daaGRBZVBacFNVbENRbkp5Zncrdjh1TlRXMWh3OGYzcng1ODhHREI0TUdEYkt5c3BvOGVUTDkwbUt6MlowN2QzWjFkYlczdDU4M2I1NlBqdzlaLzg3djZkT25BdjBmK0RkY0VxMURodzRiTm16Z0g4bk56VDE1OG1UdjNyMEZ4aU1qSSt0THdqYVUrQ3NEbEpXVjZiNjkwNmRQcnkvMS95Tm5Qak16c3pYOGZTY0tDZ28yYk5qdy9QbHpSMGRITXpNek5wdDkvdno1MzM3N0xUQXdzS2FteHMvUHo5Zlh0N3E2ZXRLa1NVVkZSUTJkSHdBQUFrblllc2t6bWRWY0xxZFIzZXNFU0RNWTBnd3BOcGZUSEhIVmZmKzFUWXVUUVZITjhEeWhzZVNrcEtRWWpFcE9TNzFDQUFDYUY5MXNic0NBQVMyZGdTV2JpVy9kdWxWUFQ2OXIxNjQ2T2pwU1VsTEN4MHlZTU1IUHo4L1oyVGs2T3ByRll2bjYrZzRaTXVUMTY5ZDkrdlJwME5MMUh5TTNOL2Z4NDhjQ0l5MzZpT1RUUHRuRGhGLzM3dDBEQXdNRkJrVm5WQlVWRmIyOXZXZk9uRWx5ZGw1ZVh2V3RhVzBXY1hGeFpCazFQY0ptcyt2YlIwZ1llYTBLTEF6MzlQVDgvUG16blowZDZXeWJsNWRuWW1KaWFHaDQ5T2hSK3BqMzc5LzcrZmtOSFRwMDh1VEo5RjdrQ2dvS0owK2VWRkJRK083R1hIMzY5TGw5KzdhZW5oNjVPbWJNbUk4ZlA2NVpzMFpHUnNiQndXSE9uRGxHUmtZVVJkbmIyL3Y3KzkrNWN5Y2xKWVhENFNncksvZnAwNGQrZG8wT1h0amR1M2NkSFIwcGlycHo1ODdWcTFkTFNrcEtTMHRMUzB2cEF6NSsvT2psNVNYUUdwSjBHdkgwOU9SeXVUd2VyNzYzVWtKQ3dvNGRPMFJQaURCZFhkMndzRERTTUpHa0FsdXVWZUtQZjhjMW8yWVB2cjZaVjFOVEUzNEJVQlFWRWhMeS92MTdVaVRZdlh2MzZkT25DeDlUWDZ2UVJzdk56WDMvL3IyUmtWR2R2L0Q1K2ZqNERCZ3dnTHloenB3NVExYzdkdW5TUlVwSzZzeVpNejQrUGhVVkZlWGw1ZVhsNWZRWEJnd0dvNlNreE56YzNNdkxpMzk3SmZJN2gzeHJ4WS9lWUtvbFhMdDJqYnc5eWJjc3VibTVJcjc1SUUvQjJ0cWF6SXkrdm41d2NMQ1lENlNzckJ3WkdWbGRYYTJscGFXa3BPVGk0dEs1YzJlQlZpYy9lT2E3ZHUzYVN2NitQM3o0Y051MmJibTV1WU1IRHliN1ZiSllMR2RuWjNOejg5V3JWMy80OEtHNHVOakV4R1R0MnJYTi9tb0hnUCtVLzFBU2xzbGdTRE1ZVlZ3dVJWR1BKODdvcDZaSlVkUVhkbVhYYTRFVVJjbEtTU2xLU3hmKy8wMXNLWW82WVRSNmZ1ZXVlVlhzM01xS1hRbHh3Vmxwb3UrL3I2cjZ3Y0hEMXp4OWtGTDJ2Ly9ScXNuSXJqVG9zYUY3NzlEc1RNdG5nbnN2anREU1ZwYVJ1WjJUMVlpblk5K3Ivd2d0N2M2S1NwMFZsV1B5djB5Si9NNDNlL1V4MUd5em9IUFhlWjI3bWorSkNzLzkzTGc3YWYxTU8zYVdrMkplektqN2Uyd2RlWVZ1eW45L2dLem1jaDkvKzM2RlMvUGEwV2ZRdGo0RHY3SXIwOHJMbk4vRVhmL2NnRjF1UkpPaXFDMDkrL21tSkJWVS8yOW5UK04yT3ZhOS92ZTEvOUluVWRtVkZZMjRjeC9EVVQrcC9MMVNhZDNUaCs5S2lrUWN2SzMzUU9QMmYyK3h1dmZ0cTdDR3ZPemxtY3c2TTlSOVZkVzlEZjllV25zcTljUHhsTVR2M3RVSUxXMkgzdjFqdm4yTitmYjFXWDVlYVcwTitSSmlqVUhQL3VxYS9kUTEyc2l4Qm9SZXFXaW1oTGoxVDMxMjlCbEVYeTJ1cVI1LzkwWmF1ZUNHd2dEL0xOWFYxZmZ1M1NPWFo4MmE5UU1la2NGZ21KdWI4NDk4K2ZLbHNMQ1FmN1d2cnE2dW5KeGNXRmhZMzc1OWp4dzVRa3BVVnE5ZVBXalFJRHFEMW5xRWg0ZUhoNGNMREg1MzdXZGlZdUtiTjI5TVRFd2Eya3V1dUxpWXJFYytjT0RBbURGaitLc2RwYVNrR3JwQkRadk45dlgxTFNrcElTK0dQWHYyT0RzN3QxeE5VRWhJaUpLU0V0M250S3FxaXNmamlUOEQ0ZUhoY25KeS9GOFZKQ1VsK2Z2N0R4a3loSzcyYmRPbWpZbUp5WVVMRjg2ZlA3OWd3UUl5bUphV0ppMHQ3ZXpzTEpDU0ZyTlBvclMwTkoyQkpSdDhuemh4SWkwdHpkL2ZuNTd3clZ1M3Zubnp4c0xDNHZEaHczVittZEhvNElYSnk4dFhWMWVycTZ2WDFOUjA3TmhSUzB0TFhWMWRUVTFOVFUxTlZWVlZXVm5ad2NIaCtQSGpzMmZQSmoxQWlUVnIxaXhldkxoYnQyNmJObTM2K1BHamNPR2V0N2UzdTd2N28wZVBldmJzS2JCTmt6am9MV3ZLeTh0SmtBMjlCekUxN2gwWEZSV1ZsSlEwYmRvMGdhNk9QMWpqZ2hldHpwbFhVVkVSK0UxYlhsN3U1T1NVa1pHeGZmdDJaMmRuS3l1cjBORFFwS1FrUjBmSGx2dGhFZVJMaGUvMkl5WmZTN1J2MzU1OFl6Rmp4b3o3OSs5cmFtcHFhR2pJeXNxcXE2c3JLaW9xS1NrZE9uUklSa1ltSUNCQVFVRkJTa3BLVTFOVFFVSGgwNmRQNXVibTZlbnBBa25ZdFd2WENsU3R0alFEQXdPQm1TZS82d1MrbGlDdFNBVU9JNHYweFVjWHdwT3ZaT1RrNUFTU3NEOTQ1bHZEMy9lY25Kdy8vL3p6NXMyYnVycTZuVHAxNGsvc0doa1oyZHZiNzltelIxRlI4ZkxseTNYMmJBRUFhSkQvU2hMV1NMT050K0hQQ1VVRnk1NUVVUlNsd0pSV2xKYW1LRXJ4L3plcTM5WjdvR1gzWHIrL2V1cWJrc1NqS0FaRlRXaW5JOFZnYUxQa3RWbnl5YVdpNmgyWURNWnZ2ZnJ2N0R0WVZrcnF4dGpKdzI5ZkxhcXBwaWlxdjVyR3c0a3psS1JsS0lwYTA2M255ZFNrMlB6LzdSbXF5SlErTTJLY3ZwTHluZHpQdjcyTWZWV1kzNkJucE0yU245SHg3Mlk2djJqcnFFakxsTlRXTkhSYWpocU9XbVB3ZC9QNEkwTkg5cjE1bVNTcDl3NHcxRk1VZDdPQ3pJcHl1NWV4NGh6SlpERGtXNkFjcVpMRDRmQjRQVlhVbmsyZVNRK3FYanBKcXBpSGE3WGROOUJvVkp0MlpiVTF6d3Z5VXZsUzVMUzVuYnNlR0RTTVhNNnVyTkFKUGt2ZkpNTmdLRXJYVzI1VFZsdGoxbEZQU2V4NkhJcWlDcXVycm1hbDg0K29TTXVzNzk2Ym9xaTJMSGsxV2JtbitZSWJ5NDVxb3gwNFNyRGxmSjEydkg3dW4vcS9yUnNVbWRMblIvMHlYYWZ6MGk3ZGplL2V6R1gvdlUvb1R5cHE0OXZwMElkVmNocTVOY0ZnalRhRE5iVCtmaFl5MzJuUDExTlZiVXpiOXVUeXlkUVB3Z2RJTXhqdFdBb2RGQlIwNUJWMUZCUTdLeXJwS1NycktTbnBLU3FyeXNocVhqNWRLdlFLVjVXVkhkbm03MDhSVVYreXZ4dXdOSU54MUhCVVh6V042VHFkS1lwNlhwQTNOQ3lFb2lnZVJVMXMzM0dtN3QrZmxpMjc5Zm9yVWJBQ29oRitidFB1ejRGR01ueGY2ZC80blA3LzJMdnZ1S2F1THdEZ055SHNzTGVBREJGd2dBZ29LQTVRVVhEaXFCdTN0WTY2NnF4dDFlclBWUzExMTcwRjYxYUdpc3BRQkJRUkdSb1FrQ0Y3cjRUczN4OFhubzhraElBRHgvbis0U2Q1dWUvbDVpVkJPTy9jY3lBQ0M3NEIyZG5aVENZVDU5U0lMMi8vUkRnY3p1dlhyeE1hNWVmbmp4czNEcmZMcUttcE9YZnUzUEhqeDlsc05rSm81TWlSK0MrMGlvcUt5c3JLajE3eTc2TVlPWExrdkhuelJEWkt6K2dSQ0FTK3ZyN1YxZFdGaFlWTGxpeHAxZFB0MjdldnZyN2UxOWYzd29VTEsxZXUvT2VmZjRoR1BhMGlGQW9EQXdQMzd0MmJtNXZyNU9TMGF0V3FmLzc1NTlHalI5N2UzdE9tVFpzelowNkxLK0lKdUJKbGkwbE1UNTQ4U1U5UDkvWDFKWkpEeGFOMW1abVpOMi9lSk82U2w4Ym41T1M4ZXZWcXlKQWhST1Npc3JKeXhZb1ZLaW9xdTNidElqLzc2dFdySXlJaWR1elk0ZXJxaW9PSlE0Y081WEs1NUVDcXVQejgvTWpJU1BLV3NqSUp2ODdGeE1Tc1hyMmF5V1NlT0hHaVI0OGVHUmtaZUx1bXB1YnAwNmVuVDUvKzQ0OC96cGt6WjhtU0plU0ErSWRNSHJ0MTYxWnRiVzFCUVFHYnplN2J0MjlJU0FoT25wVm8wNlpObFpXVk9BSXJYblFTczdHeGtiZ3ZPWVpsWUdBZ2NrNWtnY3RaZnJxNFhodStjYmdlQllQQmtCTGEvanphTm5rWlNUbno5Kzdkd3hVR3pwMDdoeTk3Nk92cm56OS9mdUhDaGNPR0RWdTVjdVdZTVdNK1VSMlNXN2R1K2Z2N201cWF0bmlkcjd5OG5NMW1kK3pZRWQ5VlYxYy9kdXhZVWxMU3RtM2JGQlFVamgwN2hxODVuVHg1c3E2dXJrdVhMbFZWVmVQR2pUTXhNVm0wYUpHTGk4dWRPM2ZJcjExRFEyUDc5dTBTTzJ1UlNlbXAxVFpkdTNZbDk5T3JxNnM3ZGVwVVFFREErZlBuaVVYM2JEYmJ4OGRIVlZWMTh1VEpiYmdVMTdsejUySERocEd2d05YVTFCUVVGQXdkT3BROHJGM09mRHYrLzU2WGwzZmd3SUZidDI3eGVMeEpreWF0WGJ0MjBhSkZJdlZWdkx5ODZ1dnIvZno4bGl4WnNucjFhaTh2cnhaemhBRUFRSXJ2SWdnN3ZJUHA3WUhEcUJSS1R5MmRCNFY1WjkrK0VSblFVMHRuZlRjSGVTcjFtTXNBQzdyYWhwZHg5cHJhK2tvTi96SGtNdXVTcWlxa0hOOU1sYjZ1cTRNQ2xZb1FzbFhYdk9nMmFFVDRIU0ZDTHl2TDQ4dExCK2diNFZTNy9jNXVMbmR2RVA5cDcreloyNEt1aHRNU24zdU5YWnZ3ZFBmclJObGYxSTEzV1N0czdmQnRCU3JWcTROcGMybWVVdXhsSk0vdFpFdWpVQkJDbmRVMGZ1bGl2eTBsQVNIa1pXVFNRMHQweFdKelVxb3FKQVpobGFoeU1jUEc0T05VY2poMlFWZGNkZlV2OXg4aTZSZ2Z4UE5oOFAzQ1BEa0tSWlgwSnlYK2xkQmQzeWhzU0VQckREcE4vbWp2L2tNZUJvc2ZRWUgwWDZsSVJIS0VjY2ZyQTRhSzc0S05pcmk3MjlIVlRPYUFOVDVkSWtIWVRmWk9tbzIvRXNsUktDa2pmaUFlS3FwbmRndTZvaVJITTFhV0tVMUprZnIrTjNJNmpSYnBPYnFubGc1Q3FMdUcxaVBQMFI3M0E5K3g2aEJDbXFUZndQaENZU1VwQVZ5NmJocGEvZlhlNXpycEtiNy8vVytzcWJtRDFNOE1rV3VNRVBJdzZLRFVPRlcyZ0g4cU0yMmF1ZFhaUHU3VTVuK1ZkemN3K3ZBRTRkKzdPOXBwdmc4UWJFNktwemQrWnZ3WVNVUVFkazNYSG1mZXB0VTNrd3pMRXdobEtTM1NUVVByNXNDaDhrMS9TNXRwYVIxWFhub2dMVVg2dnFkZEI4NjB0TWJSNFJGaGQwSUtjbVY0Y1FCOFBrU1k2Yk90eVBQMzk5KytmVHYrRzh6VTFMUjM3OTdPenM1dWJtNTVlWGtYTDE3ODc3Ly9xcXVyUFQwOWx5NWR1bWJOR2o4L3Y2NWR1L2J1M1J1dm4yMnhuT1hudDJ6Wk1rdEx5eGIvemhkQnBWTE56TXlTa3BKYW0yLzQ4dVhMaXhjdjJ0dmIvL2JiYjNwNmVuLy8vZmZFaVJQWHJWdlhxZ0I2WFYzZHpaczNMMXk0a0o2ZXJxNnV2bjc5ZWw5Zlh6azV1ZE9uVDU4L2YvN2d3WVBIamgwN2QrN2NvRUdEZkh4ODNOemNXZ3p5NHJZdzBuTzQrSHcrcnN5SVY0Wml6NTgvRjBubWlvaUlpSWlJa0hpRTI3ZHZJNFE4UFQzeDNmVDA5RjkrK1NVakkyUC8vdjNLeXNxWm1abVZsWlZWVlZYNDMwNmRPa1ZGUmExYnQ4N2YzNTlLcGNySnliWFlidTcrL2Z2NGhaQ1IvejdQek13OGVQQmdZR0NnbFpYVnNXUEhSRG8xNFR6V2MrZk9yVjI3OXVUSmt6ZHUzSmcrZmJxUGo0K3hzZkVIVGg0aGRPalFvYjE3OTFwWVdLU25wOCtmUDMvcjFxMVNJckFJb1g3OStoRzM3ZXpzVHAwNlJkeGxNQmc3ZCs2Y09uVXFNUm5DclZ1M3JsKy9mdlRvVVNKS1RrUjVuang1UXY3MnNkbHNLWitLUjQ4ZTRSWlZVbWJZWm0zN3hyRllyTmV2WC9mcDArZVRya052VVJzbS8rRm5QalkyOXVEQmc3R3hzZTd1N2p0MjdORFMwaUt1SEdocmExKzRjTUhQejIvdDJyV0hEeCtlTkdtU2o0K1A3RmRmV2lRUUNJNGVQZXJuNTZlc3JPem41eWNTYXNRdmhFUDZ4VFVsSlFWSEdQSGR6TXpNZi8vOTkrYk5tM3A2ZXN1WEx5ZGVPSnZOeG1GckRRMk45ZXZYKy9uNXpaZ3hvM2Z2M2t1WExpWC9KRlJXVnBabGVRZUR3UkF2WVl3VkZoYUs5TlRDMTQxU1UxTkZ0a3VzTTF0UlVSRVFFSEQ2OU9uS3lzcXVYYnZpQlFmRWNmcjA2WFBqeG8wTkd6YnMyclZyM0xoeDA2ZFBsL0tWVVZOVHcyVkdjTG1BRVNOR2lCUWpEZzhQSjFkNmFhOHpmK3JVS1Q4L3YvYjYvMTFPVHU3aHc0ZU9qbzZyVjYrMnQ3Y25QMVJXVmhZWUdIajU4bVZqWStNalI0NVlXRmo4OXR0dksxYXMrT2VmZjBhUEh1M3U3bTVyYTl1Mnk1a0FnTy9jZC9HREk3VGczY3ZLY2h5TjJ1L3NGbEZjUUg1VVExNytjdjhoT0ZaU3ptSHZTMDFCQ0hsM2VMOFVLeVMvaGRCUFptM056T2d3SWxUbjNjRjBRL2VlVzVOZklJU1d4ajJKOXg2SFEwdTlkUFJtV2xyakhNQkJCaDBXV2I5ZnpwRFBZbDVvR2hwTzhCN1hYYk1WdjlENHV3MjY2RFpJeW9EQ2VxYko5WXNpRzE5WFZ4NVBaL3pVdWVFWHUvWGRIRTVtcEJMNWtoOW9qNk1yRWNsZCt2d0pEdjk5WnVIRkJhSURCVTBBQUNBQVNVUkJWR0ZGK1I0R0RYK3FEVFkwbm1OcGN6SXpWV1JZMHlEc1p5M01hcStwL2JOTmQrS3VISVdpUTFwNXhCTzJydE1GT1RoWXkrTTlMTXpyMmZnV1dLbXBodzBaaWVPd21xU3MxVkoydmV4WDh6ME1PdXgzbHR6S2MwMVgwYllHVXN5dzZEekRvdUdYdGlvdTUxUm1Xa0pGbVpRSUxFTEkwOURrQTRPd1F3Mk5mK3ZlcFAvQTdZSERKSTdVVjFJdUdTL2E1WmtRbEpjek11S3U5T2R5ME5JSkhUUmNTMEZDYmJ0OXpuM0wyZlVYc3pPazdMNDA3c2tnUTJOVEZWVUtRbWY3dXRzSFhTbjRTTjlLQUQ0S29ob21zYUQxVSt2V3JkdjQ4ZU9kbloyZG5KeHdGc3lyVjY4MmJOZ1FIUjB0RkFyZDNOeCsvdmxuL0pma2dRTUhwazJiTm5mdTNBa1RKc1RGeGFtcXFycTV1WWtma01GZ0VCVVZDQVVGQmZYMTlZY09IU0p2eEMycVBEdzhLaW9rWEk3bDgva0lvWFhyMW9uMExzY01EQXlJNHJsa1U2ZE9sZjU2Y2IxTzhSWkpBUUVCMWRYVnJZcDNwS2VuTDFpd1FDZ1VybG16QnE4dTE5SFIyYkpsaTYrdnI3YTJkazFORFp2TlhyOStQWVZDb1ZLcFZDcFZJQkJ3dVZ3T2g4UG44L3YzN3o5NjlPakhqeC9mdVhQbndZTUhkWFYxS2lvcXMyYk5XckJnQVRFSEtwVTZZOGFNTVdQR25EcDF5dC9mUHpnNE9EZzRXRlZWMWNYRlpkS2tTZTd1N3NSTWJ0eTRzWDM3ZGgwZEhWVlZWUmFMOWViTkc5ekdYY3JrRHgwNkZCOGZQM3o0Y0FzTGkwMmJOdUczNFBIanh5S3BsNU1uVHlZM1FTSUhDZ01EQStYazVJaHBCQVlHNHVpSnhMWEc2dXJxV2xwYUNRa0pKMCtlRkU4OGxFZzhSWEgzN3QyNGZPZnIxNjkzN2RvVkhSMU5vVkJtenB5NWN1WEs1akxYOVBYMVQ1NDhpUU5iKy9idDI3ZHZuNmVuNTRFREJ6NWs4aWRPbk5pN2QyL1BuajJQSGozNjhPSERQLzc0WTlpd1ljN096bFpXVnVycTZqUWFqVWFqeWNuSnljdkwwMmcwUHAvUFlySHE2K3Z4djJQR2pIRnljaUxlbXVUazVBc1hMdERwOU1XTEYrdnE2b284YjBKQ0FsNnhLLzdxOVBYMXlSK0FxS2dvb3FFWmk4WGF1SEdqa3BJU2pVYWpVQ2h2Mzc2TmlvclMxTlFrV2lSOUNkKzR4TVJFSG84M1pFaXJzd2ZhZmZKdFB2TTFOVFdCZ1lGWHIxNU5Ta3JTMU5UY3RtM2J1SEhqeEhOZGFUVGE2dFdyUFQwOXQyL2Z2blBuemwyN2R0bmEyazZmUG4zQ2hBa3RuWnNXdkh6NWN0dTJiUWtKQ2RyYTJvY1BIN2F6c3hNWmdOTkNOMjNhNU83dVRxVlNtVXptdFd2WEVFS0RCdy9HUCtWdTM3NnRwS1MwY09IQytmUG5KeVVsL2ZISEgzUTZ2YVNraE1GZ0VMV1Zod3daTW1qUW9DdFhydmo1K1UyZlBuMzgrUEhOZFJzanZINzlldTNhdFdwcWFzckt5bXcyT3k0dURpRWtNVEtlbjU4djN1b1ExMDBXcnpOTGxwQ1FjT1hLbGR1M2I5ZlgxMXRaV1czZXZIbllzR0hrazYrdHJmM0hIMytzWExueTJyVnJGeTVjT0hYcTFKa3paenc5UGVmUG55OStvaEJDenM3T0NLR2xTNWVTcytreG9WQllYRndjRmhhbXFLZzRmUGp3OWozejl2YjI3ZnYvKyszYnQvWDE5WW1OVlZWVjFkWFY4K2JOaTRxS0VnZ0UydHJhK0lNOWJOaXdYcjE2SFRodzRPclZxL3YzNzkrL2YvL2t5Wk9KN29paG9hRWlFV0Vjc0I0eFlvVElONGpIYStNQ1JBREFOK083Q01KeWhjSjVNUkZ4M3VNb0NMMnRyZFpzdW01YVQxRzVtdHV3ekhsK2JHUlJQUXNoTkw3ait6UVRHb1U2cjVQbzhxdTBtcXJJNHZkRjhXKzh5LzZia2JTeU1UVjFpWFczL2FuSlZWenV5OHJ5QzFucHZoYWRFVUpjZ2NCV1hSTXZQei9sT3BENGVjems4MFpIM0JVSnN0Q29WTG5XTFBDUkhzRENyd0xmNktxdUdUKzg0UnB2SVl2bGR1L203RTdXT0lPU1RwUC8wYXJMbjhueFRENnZUdXIvRUhJVWlwTFVaVkQ5OUF3V1dqY3NxM2xVWEhoT0xQdjRzMW40OUhIaWlBbEVtSFZYVDVlYjc3TEtTQVZTUlJKSTY5dTZOcDhuRkpheDYvSFJpRlRUR2g2WHllTWhoSFFWbGNUZlVCVTVPWCszUWJURzdTdytYeUFVSW9TVTVPVHdZSHozWlVYWjJNaDdDS0ZsTm5idUJnMHIrcGMvajg2dXEwRUlUYmZvUE42MDRlTmF5MjJ5WUgvMWkxaDlKV1hmeG5DbmxacjZkQXVySGE5ZWFwS0NneVhzK3JhOTNvK0xVVjFaeitlTGY2anVGT1FtVlphL3FhNk9LeGV0MHRBcVBiVjAvdXMvcE1XdnlVZmhaV1J5cWQ4UWRWS1Jpb3RaNmQ0ZFRIRk1sb0xRdWI0ZTVuUTFuSFV1VVRXUHV5bys1bEsvd2ZpVGM2Q1gyL2hIb3BsV0FMUWpmdVBGcXMrMklzL2UzbDRrUmNYYzNKekZZczJZTVdQcTFLbmtCZU1tSmlhWEwxL2VzMmNQRG1CdDNib1Zad09KU0V0TE8zcjBxTVRuRXRtdXBhVTFlL1pzVDA5UG5NM1VLcTFxVnhVU0VuTDM3bDBWRlJWRlJjWG56NS96K1h6eDJuTTBHcTIxR1dkQlFVRVZGUlhrdk5jSkV5WjRlSGpjdkhreklpS2lzTEFRSi90d3VWenhCYmFUSjA4T0NRbFp1M1l0emp5ZFAzLytsQ2xUSkZhaTFORFFXTDU4K1lJRkMyN2N1SEg5K3ZXWEwxL0d4OGVMUkpxc3JLeXFxNnNyS3h1cWgrdnE2bzRjT1ZLa0ZpR1pVQ2k4ZCsrZWdZSEJ4bzBiY2ZEbzd0MjdRcUZRUzB0cjllclY1UENIc3JLeXhJcTBEQVlqTXpQVDFkV1ZtUE9VS1ZNU0V4TjFkWFYxZFhWMW10TFcxcGFYbHk4dUx2YjI5dDYvZjcrUGo0OTR3RkdjdHJhMlNDQ0crTHgxNk5EaHpaczNvMGVQWHJSb2tmU2FCcmpxOGZUcDA4ZU1HWFA1OHVXQWdJQWxTNVo4NE9UNzl1MXJaV1YxNU1nUmRYVjFIeCtmSGoxNm5EMTdOam82T2pFeEVUZGlhbzZDZ3NLS0ZTdHcvbHBBUUVCNGVQaVRKMDl3S3paWlRnZ1pEaVFSZDVjdVhVcUVBcFdWbFdOaVlvaTdlUERHalJ1SnI4eVg4STJMajQrblVDaHRDTUsyKytUYmZPYlpiUGErZmZ0cWEydDlmWDBYTFZvay9hZU5nNFBEcFV1WEhqeDRjTzdjdWJpNHVPN2R1MHNaTEl2MDlQU3BVNmZ5ZUR4UFQ4L05temVMZHhGRUNJMFpNeVkrUGo0ME5CUkgvNmxVcXJHeDhhWk5tNXljbkhDYndaa3paeEpYaVNnVXlwVXJWNFJDb2J5OHZJT0RBLzVnWTFRcWRlTEVpY09HRGR1L2YvL0lrU05ibkp1eHNYRnE2dnNjRG0xdDdXblRwdlh1M1Z0OHBJT0R3OG1USjJWNXZaR1JrVVFidFBqNGVGejF3dG5aZWNhTUdaNmVuczM5OTBxbjAyZk1tREY5K3ZUZzRPRERody9mdlh0WFdWbDU1ODZkNGlONzlPaXhlZlBta3lkUFhyOStuUytXWWtLbjB4MGNISll1WFdwb2FOaStaOTdKeVFrZmhQQ1ovMzhuUjJEejh2SVlESVpRS0N3cEtSazZkT2lZTVdNR0RCaEFwTHZpT1BpeVpjdnUzcjBiSHgrL2V2VnEzTlN1VlpjZjB0TFNFaE5ic2ZnVkFQRHRvWHowb2padFE3bDQ3Tk1kdkt1NnBycTh3czZldmQ4eDZ3Nmx2ZUlMaFdmN3V1UEYwZVVjOW9pd096UXE1WmN1OWdwVXVTMUo4YkZseFIxVjZWbGpXaWovZENZemJWWk14R0xycnIyMDlmQVdlU3Axc2xrbkhPVUp5Yzh0Ymd5cUdpcXJERE15UVFnOUtNeDd4NnhEQ0ZtcmEvVFJmWjg5eEtpdWpDMHR4cmVmbEJZZFRXY2doSkpIVE9pbTBibzY2OUlWMWJNTXI1M0hLOU9UUmt3Z2I5enYzSGVva2NtbDdBei9ySXpYVW5zckVjakwvRk9xS3JvSFhTRS9Ta0hvaGZjNElnMjI5NTBiejhwTEVFTGVScWFIZS9lVGREeVphTWdya05mUlp6ZlcxcHdXOVRDcXRJajh1aEJDOHY3SGVZMmY3YzEyVG4vWXZXK09kQ296ZFU1TWsycGx1M3IyWHQybElmbmlVWEhoZ1B1M2lZZWN0SFZ4MlFkTHVocnhya1dYRnVIYXNydGZKOTRZTUJTWEkzaGVYdXA4NXpwQ2FJS3BCVkYxNGVlNEozanRPV1BrUkJ0MURmTHBvaUIwdnEvSFZQT0dTaytSeFFXREhnVHhoVUkxbW56NjZFbTRHc2JPVnkvWEpUekZBNmdJcFk2YVpLWFdzQ1pPL2IvVHVFYnEzNDZ1UkdFS1hKbUIvTklVcU5RSGcwZjAwek5FQ1AzNjh0bjJsQVNFMEpYK1E0aTRiVmhSL3FBSG9uMDJtak8zazgxT0I1ZjM3NGlDQWhGQnJ1SnllQUpwUDB6bzhqUWkyRjNMNDdMNUFtSkgzQnh2cWxrbnRrQlF3R0pPTWUrMHBERlB2RXZnZjR6cWhwdzdjMVc2U0hwNFYzV3RuVDBiZmdPK2xKMXhQaXVkL0dnUmk0VS9lUGFhMnZjSGp5QVhUemozOXMwcnNSb2pHKzJjY0JTWXllZHRTWXB2N29XazExUmZ5WDByOFNFS1FtdTY5dmhmajE3a2dQdjV0MjltUkllNzZPaUhEaDVPSjlVWHZwU2RNU2NtUWtvSHNLaWhvL3MyZnVTR1Bnd09iWSsrZVJ2dEhEZlpPY2t3RUh4ZmdvT0Q4U0p4YjIvdnBVdVh0dmQwV21INTh1WFIwZEd4c1RMVk1mK0kxcTVkR3h3Y0xEME5Lanc4Zk1HQ0JmaTJob2JHb0VHRE5tM2ExTnFxZitMWWJQYkZpeGVKSms1U0NJVkNQcCtQZnkwa0VtTngvK3Z1M2J2MzdkdFg5dUtQV1ZsWlRDYVRYT0tRSUJBSWVEeWVuSnljTEJVdDgvUHozNzE3UjQ1MENBU0NWb1grY1RLam82T2pER01iQkFjSEd4a1pFVXQwTWJ5MFB6bzZ1bFZCOFByNmVvbnZZRVpHeHZEaHc3ZHYzeTU5NGZNSFRyNjJ0cFpPbDF3dVNTQVE4UGw4UHArUFN4OVNxVlRpSFNlL0x3c1hMb3lQai9meThscThlREU1VGtHR3o4ekxseTlGWG1sdWJxNmlvbUp6ZTJGc05ydSt2cDdENGFpcXFzclk3a3hHSCtVYk4zLysvTnJhV245Ly80ODRNVmw4NE9RLzhNd25KU1hwNmVtSlg5WEFIOW90VzdaTW5EaFIvSUNWbFpVZjJDZ01DdzRPMXRiV2RuVjEvZkJERVFRQ0FZVkMrU2kxYXdVQ0FmNEorYkVLOHBJZFBYcTBYNzkrRW45c05rY29GTjY1YzhmZTNoNFhNQ2t2TCsvVHA4K3laY3NXTFZyVTJtZi93cys4TEQ3Vy8rOTc5KzdWMU5UMDhmRnAxWFVSQUFDUTNYY1JoQTBmTXBMb0NOUWk1WUNUUzIyNkU1R2Q1dUFnTERtWTlWRmN5RXFmL2lSTUpBajd0S3lrcEUyTGtkWGxGZnJyTi93V0pTVUlLMCtoY0Z2NU1aQWVoSjNZMGZKU1l5T3Bld1h2aG9XRnRHSHk0dFoxN2JIZG9lRjk0UXVGTlAvajVFZWxCR0VWcVZUR3FJbm1xZzBYUzRVSXVkMjdHZDBZK0VZSTdYUHErN05OUTlRdnREQnZxS1M2c2JNc3JVKzVOclFubmgwVFFiU1d5aG96cFcxQjJPMDllcTNyMXJCdXBiaWU1UkI4RldkREU5dUw2MWxXdHk0UjNhZ1dXM2M5NE55dzZDYTVxc0t1OFp4ZkgrRHBZOUp3bGJoSDhOWEV5bktFa0oyR2xsempuNmw2aWtwWEIzaWV6RWdsNW55NFZ6OVgzWWJmenU4WDVzblNWeTJsc2x6OFF4TG5OWlpvek5YbjdzMllzbUpKdXpZNDM5ZGpXbVBFbVh3Q3hXMnljOXJZR0RRbkIyR1hXSGRycmhpQ1JMaHV3UEFPcGdIOUJxczE3YTYyNE9tamV3WHZSTVluanBpQWgxVncySTRoMXlRZXM0N0hheTUzMkZoWjVhVHJ3S0ZHVFlwem5jeEluUjhiaWVQTkhnWkdRZTdlNU41MHFkVlZDNTQrRWltUVF2QTJNZzMyYUdoTis3U3N4T1h1RFZsZTljY0ZRVmdnMGRjYmhQM3k0VC95UDhWZitBQzBWbDFkbmFLaTRyZGQ5UENyL3NaOTFaTUhBQUFBdmsvZjh1OVZiVGJQU25MdjEvYXlNVEh1RGlsZzVHVms4cWk0c0U1czFmeDRVNHQ4VmgwNXR1aWdwZlBDdStYcThseWhjSzlUbjBsbUxmZFhDY25QblIwanVmY0YyUzlkM2k4YTNadWEzT0w0VDQwdEVQeWE4SXlvbVV0QjZHQ3ZmczRoMTRoNnErUlY4S3kyVnVxeFVkY0lIekpTcEYzVk1wdnVFenBhSUlRNmlqWHY2cWI1UHRNNXNiSjhzWFUzaEJDRmdwWTNwclZtMXRhczdkcWpnc1BldzBpYWFkSDVINmYzOGNjaUZuT0pkVGVPZ0crcnJqblN1S0V4cUJDaHpOcUcrdjNSdzN4VW0vN1Z0TXltK3pJYkNTdkZoaGdheS9JaDBiOTZUbnJoZ2dINlJvWlNteHFicU1qVVcreWptMkxXU1NRQ2l4QTYwcnUvbEYyMEZCVGZOcE1MZnlrN1kzS1VhSjBwQ2tKek90bnNjWFRWYUZycTVNK2srSTFKejRtN1lVVUZneDhFM2hnd2xHajZoejh6cHpQVFZzWEhpSlRJUUFpRkZPUXlxaXR4RFpQZU9ub0Q5WTJhQzljQ0FMNFowSE1aZkRsVVZkdm5QKzdQNmF2K3huM1Zrd2NBQUFDK1Q5OUZFUFpWVlFVUlpUTlZvWGRRZnIvdWhpc1F4RmVVa2djUE5EQWkycmdYMXJPOEc3TTRyZFUwaU96T3pVbnhKek1ZSXMvQ0VRaTRndGExVWNMa3FWUUYyWDZMVXFSUzl6aTZMcmJ1OXFBd2IwVDRIVGJwNmJwcGFKM3Y2NkVrSnhkZVZMQXQ1VVZyVnk1cnlDc1lLRW1Mb0dFU0d3Mko2S0dwM1Z1bm9VUkRBWXQ1Vnl6ZkVDRkVwOUdjRzhzNFNKZGRWL3UycmthV2tkSUZaR2VzN0dKSFBLbXluSnlKaW1vT3M0NjRTNHhrdGJVbUxKMG1MNTV3YmFXbVRoUVFFQkdTbnp1cU1YNDZ4TkI0aUtHeHlBQlhYWDFYWGYyY3VscFhYWU1KcENMRmxSeU9mM2JHY1pjQkl1T2ZsQlRWZnJKYTc1VmlJVUlSTFNhUFN6ZmQzR3B5NDJVQWEvWDN5MzhPOStwZngrTWloQjZYRkxidDFlMVBTNW5lV0JYM1UzRFUwam5ReTQxY1lBVFhBcDRUSFNGZXRTQzZ0TmpsN28xQWR5OXlzWkZabHRaalRNejJwaWJ2UzAydUlMV2R4WW0wdTNvMjFIOVkwTGtMQkdFQkFBQUFBQUFBQUlDdjFIY1JoRjMwTEFwbnF5Mno2VTZzWjhmS09XemZKMkdxTlBtRWlqSzg1ZWFBb2NTanVYVzF4SFp5akRLNnRJaUkzeEYraVkvQkM4OWJhMVVYKzc5NnVvaHN2SmlWVGdTTGNmRlROMTJESXk3OWNleG1zS0h4bGY2ZTR5THY0UlhpQ2xUcWhiNGVPTkRzYm1Ea2JtQVVYVnEwT1NrK3BiTGlZT09VcXB1MmJQcDBmdWhvU2R5KytTNmJMNm5RZ1pXYUJsSE5RTHIvSmIvNExUSHV3MmNsUkdoVmZHejRrSkdWSE02ZnlmRUhVcFBKaSt0VlNFbWo5YzNYNlB5NHdvdGtDcWdKRVFyS3p5R0NzRUtFNXNSRWhCWGxpd1JoNi9uOHBYRlJuMmFtaU1YbnQ3WmdSV3ZacW11T01PNG92cDFvUkZZdjRKUFAyTFNvaDJrMVZUMjBkSWp6Y0RJajlmQ2JWd2loT3g3RGRSVGZYeTE0V2xhU1ZGbHVwNm5ORXdxSkNyWnJYenlORkF0b0VqVmJxN2djcjRlU2EyaVVrdEtCelZYcFcreWRwNXBiaWZmN3ltY3k1MW5aenJPeWxYaVFhaTVIWkl1V2d1SW1PNmRmdXRnZlNudTFQZVZGVmVPMzlXcnVXeUlJTzhxNG95S1Z5bTdUbFI0QUFBQUFBQUFBQUFDMHIrOGlDSXQ3bys5eGRQVXc2Q0N5WFo1S3ZkTGZzN3VHMXRtM2IzNTcrVXhIVVdtVWlSbnhLRGtqajd5WU9xZXhKWlFJYXROd25peFl6WVQ4eUozVDlSV1ZqdmJ1UDgvS2xoenBjZFhWdDlQVWpxOG9Rd2oxMFRVd3B6ZnBEdGxIMStDT2gzZE1hZkdHbDg4ZUZ1VzNha28veHoycDVUV0oyQksxVUdVeG5CUktDOG5QYmRWVGYxSVJ4UVdMbmoyK25KTlp5aFpONmlTM1MycnVIV2xSZWszMWl2aG9IQzRuaXIzKysrWjFVSDRPTHNNcXNoNmZVVjM1cUxnUUYrM05xcXRaOFR4NmxMSFpuRTQyQ0tIOXFTbnB0VlY3RytzUG5NNU1zMUhUV05mTmdTOFV6bytOdlA0dUMrOWlycXJHRVFnS1dNejQ4dEkvaytPSkN3WUlvZXU1YjVXYitTZ3FVS2xFQmk2K29wRFBZb29QMDVSWEdOeVluRnNsRmpRVXg2aXVySk9hcVdwQlY5T1dJWk5hUnErcUt4TXF5c2gxSkFwWXpManlVb1FRVHlnYXB2VFB6bmhUVTVYUFloTDl2ajZLUmRaZG04dXh0VkhYc0ZGdmRUbC9OWnE4dTRIUkg2U3JEcG0xTmFuVlZmaFFPTlg2WG51MDV3SUFBQUFBQUFBQUFNQUgrdmFEc0U3YXVsdDdPSHNabVJKYlFndnpPcXJRY1Z4RFcwRVJCNFptV1ZwUE5MUE1ycXNsQnpvMTVCV01sSlJ4dXlUeTh1SG1nckJkbS9hR2tzWFl5SHRTSGxXbnlhL3Fhci9DMW83ZXRLaGxVRjdPM05qSW9zWnVYUkhGQlJZMy9WZmEyaSt6N1U0dWYrbXFxLzlnOElpSFJmbnJYanpGYmVKbEVaQ2RMaEttbEQwSXF5SW5aMC9xWHg5VFdpVGpqcC9INFRldkpXNVhKNVh5ck9FMUNUaWFxZEozT3ZSR0NGblEzMWNWV05pNXE1ZVJDZTd2Ukd5czRuSUM4M0lRUWtyVTk1SEJsS29LdkhGM1Q5RUFwUkNoYlNrdlF2UzlFVUpWSE02TmQ5bEU2N0Q0aXRLNHNpYnYxMitKY1daMHRYL2Z2SW9zTGtRSWFjakx6NDk5SkJBS09RSitSazExZ1ZqZk50L284T1pPZ3FPV0Rqa0l1L0o1ak1TR1d2MzBESWdnYkl1MUNCQkNzNk1qWkcvTTlaa2RTa3VwNFhKM2tmTE5wUmRQMEpCWGlCNDJSdUpENUpxd3Z5WTg2NnRyNktiWFVJZ2d0YnFxdUo1RnRNS1QwZTI4N0pIR1p2akhUZ203ZmtMa2ZVN1RYTmZvMGlJaW50dFh6eENDc0FBQUFBQUFBQUFBd05mbzJ3L0NXdEhWeVJGWS8reU0yZEhoc2NOODhOMXFMamVtdEFnM05GZVJvM1ZSMXhUWnZiZXUvczEzMmJqSkZkN3l0cmFHYUlvVmtwOWIySmhGbUZoWmh0cmtSWGtwVVRUZ2FXUG9yWU95eXMvVzNSWjA3aUpTaHJXR3gxMGRIM3NrWFRTWVdNSGgvSjRZNThkSVd0M0Zmb2xOTjNMUWRwQkJoMWd2bi8reU05WWxQTTFxSm56OHNkaHI2c2cxTHMwdVlER0xwYlp5d3NvNTdERVJkOGxiVnRqYWpUTzFhSDZQajQ5OGtrV0tjbW9wS0lxM0xPdXRvNGZyM2k1L0h2MTVaa2lqVUx5TlRCMjBkTjdXMWl4Ly9zUk1WUzEwMEhEODBNOXhUMXBWQjhPT0ZDVkhDS1hWVkVrY1JnNU15NUlKZThGdGtQUnl1dEliYzIxTGVmRlBhaEsrZmNkanVKTzJMcjdkNSs3TjlOb3FoQkNiTDVocGFkM2lOQ1NxK2pTMU9IaEM0YVRIOTE4TUgwK255ZTlJU2RqNUttR1BvMnRyZzdCellpSk1WT2c3SEhwN0docFBpM3I0amlWYTV5Uyt2SFJXNHd0MzFOYjVlTk1IQUFBQUFBQUFBQURBNS9QdEIyR3Y1TDU5eDZ3elVWSGxDZ1FiWGo0Ny8vYU51YW9hcmJFUkZvdlBHeFlXTXJHajVWN252b1pLeXVrMTFTSnRsUHJxR3R4OGw2MUFwZlpxYkRaRlRpazlrWkZLSHR5ZGxDMHJ1d2RGK1ErYVZnd1kwY0gwK29DaDhtTGR1aTVsWjZ5TWo1RzRlQndyNTdEWHYzeTJoNUc0b1Z2UHhkYmRpQ05RRUpwazF1bEFXb29zUWRqcDVwMUZ5aEhJenBKVUZVSEdobHBjZ2VCeFNaT0UyY2xpUWM5UGlvSlFCNVgzdmRvS216KzkwdGxyYXI4Yk94VWhwQ3ozL211MXhkNTVYYmNlQ0NFREpSVXArM2JWME1vYU0wVmR2aUYwdnJ1bksxdlFwQ3BDTHgwOVRRVUZUUVVGVzNYTnFWRXNNMVcxWm83VXNqNTY3MXRJRmJDWTVSejJaTE5PZEJydGVOTVBNem1sdW9yVGNoRFdrdDcyS1NHRW1IdytrOC9IWHlJaUFvdkxwN0w1Z3BxMmZpQ2JzK0RwbzN0aUxlTVNSMHpBcjdxQ3czWU11U1p4UjVHU0Mza3M1c2p3TzRVc0ppNFN2Zng1OUtyNDJGYk5wRjdBTDJXenZjSkNyT2pxNmJYVjRnUEkzeU5MdXVRbWJ3QUFBQUFBQUFBQUFQakNmZnRCV0w1UUdKQ2Q0ZFhCZEU1MHhMUHlrZ0MzUVVSaVkwaCtMaTZqK1Y5T1ptamh1KzBPdmJjbXZkam4zSGVFY2Nlb2trSmNRTmFyZytuYWhLZjk5QXlKM05KblpjMnU2eTloMSs5ODliSzVSeWtJK1ZwME5sSitINHlyNG5Ja1JrVkRDL1BlMUZSMUpZVjAwMnVxbDhZOUNTdktGMW50TGxFdGw3Yys0ZG5wekxTL25mb01haXlEZXpYM3JVaXNzemwrVG4xa0dTWlJCMUsyWXo2empkSE16OHlDcmtZT09MNnRiUkk3RmdxRnVMY1lCU0dpLzVKQTJOQ21pdHlzU3A1S05WWVdUZmJVVkZEUVJBcW9KZkpVcXBrcW5iaEw3aXVGalcxTURhWWdsRGQydWh5cEU5UWVSOWNkamUzbS9reUszL1c2MlU4Z05yekQrNks5ajBzSzUzYXlPZHE3UDVWQ01WSlcyWkw4Z25oSVErSDl0Q3RseUlUOVdGWjJzU1BmUGRTN242YThnbGRZU0tGWXlZVVBNY3pJUkR5Z3FkQjQwVUpKanZaVDU2NVNkdC81S29ISW1INUsrb0hBRXdwNXdyYldGSllVZ1VVSXZTUDFBQlQvZ0FFQUFBQUFBQUFBQU9DcjhPMEhZWEhFNU5lRXAxeWhVSTBtUDlyRUhHOHNaZGYvOE9nK1VWaWdnc1A1NmVsamhOQ2laNDlubEZybk1tdHhFTlplVTl0Y2xUN08xSnc0MmlPeHB1cUVvbnJXdW9TbkVoK3lwS3VkY2gxSWpzQStMTXFmRlIyZXl4UmRmWXdRNGdnRVMrT2UzQjg4QXVjcWFpb29XcW1wQjN0NHRmYUY1N0hxaG9mZCtkdkoxWkt1dnVaRjZ4TDAyb1pjQnFIdVkyY3ZmaUk5TkpzczhVNnBxaURmZlZsWlR2TS9qcXNHRTdWeDU4WkduczVNKy9DbkpxSzZMRDcvVlZXRnZwS3lxWW9xYnJwVngrTVJaWWlWcUhLK3BBWlFxazA3YmlsUXFVVDBVRUZPTkh0YWhMTzJyaWtwVUc2bHBqR2hveVdleEovMnpnWkt5ai9IUGNHUjVTYmxDSnJKaEYzeklsYTgxNVlsWFoyb3VQcW1wdXJYaEdmaU96WlhvZGlLcnU1cjBhVG13RUI5STRUUTQ2R2pCejhJSW05ZmJOMjFpTVV5SlVXdUJ4b1liYlYzRnZrUU5rZDZ2UXRsT2JtMVhYdElHZkR2bTFma3NoVW15cXJIWFFlMCtLUlNoQmZsNzJqbStnMzVlNlRheXI1L0FBQUFBQUFBQUFBQStFSjgrMy9TYXlzb3BvK2VqRy9MVVNqS2plM1VOUlVVODhaTkV4bThJeVZoeDZ1WHUxNi8xRk5VRWlLRWcxTUxPM2VkWnQ0UUFpdGdNWjgybndrckVRV2hoWjI3N3VycFFnUlFXSHorK29TbisxS1RoYzN2OWFBby8weG1XbUpsK2VFM3I5Nk1udFRtRExpUWd0elFvSGV1dXZxWnRUSVZCOEN2VWRBa3hiTVYrWGZ5MVBjWm1pTDloZHJkL0U2MndmazVlV0xWQnNhWXZPOVNsVjFYV3lKREhWdXl0UzlpMWVTYlJQMmN0UFYrNnR3RjM3NllsUjdXdE5aRU9hbkpsVkxqcC9GMVZZWHpuZXZMYmJyak5PVE5TZkZ4WlNWRWs3ZTVWalo2aWtxdG1sVnpGbHQzSTI0TEVWb2RIM08ycjBlSHhtc0RpNjI3YVNzcXpYd1N4aFVLTldXb0NmdXc2VXZEbkVuRkJNbzU3Q3U1YjJXZjNtNUhWeHFGSXI2OUUxMDlZc2lvcTZSRHpldGtLekttbjU1aFA3M1cxV1A5V09qeXRHRkdKaDl5QkNtdHo5ajg5Nm0xOGxRcXBXbitOUUFBQUFBQUFBQUFBTDRLMzM0UWxrcEJHdklTMW9QVEtCVHg3VXFOMVR4TDJQWHg1YVc0TnVVdlhleUoxZDgzM21VUkVSQXFRaW95SktiOTBOSHlZQzgzNG01U1pmbnNtSWpVNnNybWt0cVlQQjRPWHM2S2laRHBGYmFFSnhUS1dJZ0FzdysrVXNwdUVoSVNUcDB2NDc3MXBJQVJFZStXamthaEVrM1BNTjJQRkhBazZDZ29IbmNkNEdOaVBpcmlibDVlRHZraGRacjhEMmFXeE4wSHJXODlmeWtuVTJSTEpZZERCR0dqUzR0RmFxMlNFWlVsK01KbUEydXFOTnBHT3lkOE82ZXVkbTVzSkVLb3A1Yk9ycDR1ZU9PQnRCVGNPdzRobE41TWx5M01RRW1aWEc4M3FxVHdRVkgrNEFlQkVVTkc2U3NwNDQxVHpEcnhCUUxmNkhCTkJRbEIyRTUwdFo1YXVtSUhib0s4ekY5YlFYRkNTejNXT0FMQnJieHNoSkNQaVJrNUlJNzl6VWhhYVd1SEVESldVZTNXcHByTEVrMkplaGlZbDAzZVFxTTBKQkVMaEVKQlMzRk9rY3F3bnhUNWh3eGJ3SWNJTEFBQUFBQUFBQUFBOERYNjlvT3dyY0lUdmsvZVBKMlpob093NVBxYkY3UFNpZHRkTmJTSVhFWFoyV2xxeDNtTmxUS2cxNTNyY2VXbDVDMWhoZmw2alRFeWdpSlZ6dDNBaUxnYlhsUWcwc29KSVZUeVVjdG95cUthMUlhZVhGUlVDaDFGeFJmZTR6N2RsRVowTUQzdU90QlFTUmtoNUtpbEc5ZzBDTHZVdHJzS3FZOVd0Z3lOeThpb0NBMFZTNEVreDVTN3FHdDZOUjNBRndwREcwTzlSTkJmUzBGeHNsbW5ubzA1cEM0NitrUWtXa2xPcnBSZGp6TmhqMmN3N291RmlWT3JxOFEzU3JTdFJ5OGxVbVQ4YURvREljU29ydklLQ3drZk1ncTNCU3RoMS8vMU9oRlBpUmhaMmJqMDNydER4LzNPZldWNUxxeXptc2JsL2tPa2o2bmljalF2bnpGV1ZqbnFJbUZGLzdIMDEvVjgzdW91UFNaSFBlaWdyUG9oQ2FmLzVXUXlxaXZ4N2VqU29scFNJTlZaVy9kWjQ3ZnlVbmJHNUtpSGJYNldqMDVEaHJvUUFBQUFBQUFBQUFBQStNSjkrMEhZSTlkMVhBQUFJQUJKUkVGVVVqWmI3YjlUYWpUNWhPSGpjYnJmeTRxeS9xRzNoVWlJSTF6UlEzMnMxTlJ4RnVlNXQyK0lIYys5VGR2aDBKdWNyL3FzcktSVkthVWZpMjkwdVBoR0UyWFYzTEZUMzQ5NUV2YU9KYUc4YkJ1TU1qYXI0YmF4bkN1NWlaQ3BDbDNxMkU5T1UxN2hieWZYMlpZMnhKWmVPbnJrQWZhYTJyOTI2MG5lOG10M2g1RDgzT1lxbG9wVG9NcUZlSGhMR2JESXV1c2k2eVl0bnRnQ3ZsTEFTWHhiWDZraDBtcWxwdTd2Tm9nWVF5VFNJb1RLMkd6clc1Zm1XM1ZaMWNYK1VOb3JHU2NtemtWSGIzYW45NmNpbjhVTWFMeWk4S0tpYkd6a3ZSQVA3MG9PZTlDRElGd1ZseHlFcldoK3NmekhzdHZSbFNpNThLUzBxSyt1QWZIUWhwZHgxM0t6bnBlWExpSFZVdkM0SDVoY1ZlNmlveC9vM2xBcitXOUcwdmFVRndpaGxCRS82Sk11V3BpcjBuYzd1b284blZjSFUvSmQ4b3QxMHpPODBsTGd1STdIbXlucFc0a1FZbFJYOWcrOUpjTXJScU9NelU0MlZobVdvaU9wN20wT3MzVVhDUUFBQUFBQUFBQUFBUENGK1BhRHNBaWhXaDV2YTQ5ZVJGd21KRCszbnMvakNvVUlvVjA5WFhBRUZpSDBOeU9SbkFoWnhlWGV5c3VlUWxxK3ZlZDE0bWVmZXp1UUpURFVIUEp5ZUNzMWRTcEM3VlVYZGtKSHl6Mk9yaDFJbmRCdzhqSngyMWhaNWViQW9TSTFFeFNwY2xmNkQzRzZjMDJrSUlORW5laHF5bklmOUEzcUlGdXhYUTBGaGJTYXFvWFBIaE9wc2oxSnliWTI2aHBEREkySnV6Rk5jendiamlBdmY5RnRNTG5ZNnBha2VDNnBCc0xEb3Z4cFVROVRxaXBlTithSzZpbTlMd3BCQkdFNUFyNlVsZmdLVktvOFZYSm5NQ2w3MWZLNE9IYUo3ejRwTFFvdHlDTUhZUkZDejV2bWhpT0VLcm1jVWphYlhLeVd4ZVBoZDAxa3diNm1ndUw0bGtvaWtKbW9xSnFvdERDK3VTSzVPTk5abGc4UFFrakdTeDNXYXByRTdmU2FhbGwyQVFBQUFBQUFBQUFBd0pmbXV3akM5dERVSnVmUXJldm1NTS9LOW1KV09nVlJGblp1eUZKOFVWRzJOZmtGZWE4UkhVekhtcGlUdDB3eHQ3citMb3ZvTjFYR3JqK1lsdExpczl1cWF3NXVqSkZWY2pnWHN0NUlIMS84MldzSWZFUXBWUlgxZkQ1ZTgwNm55ZHVvYXhKQnZlWlVjamkrMFdITlBmcW1XbHFSVXluSWlhWFlnOEs4T1kxbGRxM282bmNHZVp1cnFvbnYyRkdWSHVBMmVGaFlpSlE2clhNNzJmemF6YUd6bXNZdjhURnRteDVtck5JUUk0NHZMdzByeW5mVTF2VXc2SUFRdWxPUVc4aGl6YksweG8rNjZocmNIamlzdVlNc3NlNUcvbmozRExtV1VGRkdIaUJIb1p6dDQyRkpmLzlpVTZvcWptVXdSSTRqMGtGTFgvRjlNbWxaWTdPeW8ra01YTVJBaEJ5RnN0U20rNS8yVHMwRllaK1hseXg4K3ZoVjh4K0c0THpjVFhaT0NLR05pYytiNjY5MU1DM2wzemNOdWNDODV0OGQ0K3NYY0xoWjBQeVlyNGl6enZzaXZIR3Q3QW9JQUFBQUFBQUFBQUNBTDhSM0VZUjlYVjA1S3pyOFo1dnV2UnRYbytzcUtpMjE2VTRNS0dPengwWGVZNUdhU28wM3RmQjNHeVFTVVJwalluWmp3TkJ4a2FIMUFqNUNxS0NldFNUdVNZdlBQc3ZTbWdqQ0ZzbTJTL3VTa3JUSTRyZlFqNGduRkQ0dEt4NmczMUNzZHFDK1VZdEJXTGFBTDFLbnRUbUtVanQ5NlRUZnpvdko1NjE5OGZSZ1dncU95WTAyTmp2ZFp5QjVCVHBid0dkVVZmWm9UQzhkYkdpOHJVZXZ0UWxQOFYxREplVytlZ1krcElnOEVTVms4bmhhbDgrSVBOMW9FN016ZmR6eDdUVXZZbzgxalZvS1NabWF4RE5lelgyN0xTVmh1VTEzSElTOWxKMFpWMVpDQkdFL0JBV2hFeTREUnBNYVh2R0V3amt4RVZKQ3pEaW9ha1JLSWk1dERNS0tveUkwdnFQRjc5MGQ3VFMxcFJ4d2dMNVJ3dkR4SnpOVDk3eE9mQ01wblRPdXZLU1VYUjlkV25TL01LKzVJS3hRYXV5VklQTFNYbFZWZEw1MVNXU01sb0xpcXE3MlAzUzBwQ0JwQ2xqTW5hOWVCb2w5UHFXZnZZK0lTdnF3SVlRaWl3cy96L01DQUFBQUFBQUFBQURnNC9vdWdyQWNnZUI4VnZyNXJQUmUybnA3SEYzNzY0dUdlRlJwdEswOWVoMUxaMFFVRnloUXFiOTI2L2xiOTU3a2Zsd0U3dzZtTWNQRytENEpTNnFxa1BIWkZhblNRb2NTVVp1MlJKZElaSUFLalVadmFSY21qeWRMY1FEem14ZGJYRTlOTHBYTEV6UTU2dTI4SENJSU85SzQ0Ny9wcjhWM1Q2MnU3SFhuT3I3TkZjaGFzY0N0bWRnY2hzT1g0bUxMaW1jOENVK3JxVUlJYVNzby91M29Pck5wY0ZPSTBJd240VTlLaWw2T0dLL2RHSmxkMDdYSHM3S1NLN2x2Zzl5OWhqZXRIMG9tUU1KS3NaWHBURklVbThYbml3L0FOT1VWTE9rTnBUQnlwRFlFNHdrRUlwRnhPUXFGYUxIRkVRakk1NUJQdWkxUG9SeHpHU0R5ZXJja3hUOXRLYUhTUVV1SGZBV2lTRkoydG82QzRsUnpxMFhXWFczVjM2K1h6Nm1yL1YvS2l5TzkrK083Y2VVbER3cnoxM1R0UVVGSW5rcGRZTlZsZmlmYndMeWM4MWx2Z3ZKeW1LVExIa0tFQXZOeU5pVTlsejZ4TnVBSUJPbTE3OE8rM1RTMEZuYnVNc1BTV28wbWo3ZndoY0tMV2VtK0ZwM3gzY0M4SElGUWlNUFdSc29xL3pqMW1XOWxleW9qOVdKV2VvRU1XZXBVQ3FYRmJ5S21KUFdpQXVhcWEwQzBhQ3RnTWVOa3JsWU1BQUFBQUFBQUFBQ0FMOHEzSDRSVm9GSnQxRFM2YW1nNWF1dU9OTzVJcmdwS1VKS1RtMlp1TmMzY2F1ZXJsNlBFeG9RWEZiam82aFBGUTN0bzZjUjVqMXZ3OU5IcHpMUVduNTFHb1l3eTdramNGWWpXcTVUTWtkU3JYVWFwb3lhMk9LYlhuZXR4WXJVMXNSdnZzcklhNDRETXB2RStlUXBGVFY2aGpzZmxDQVI0OXNiS0tzdHM3WWdCSlUzVEpDOWxaK3h3NkkxRDJKNUdKcnFLaXVJaFhSYWYzOXhNc05IR1pwWjB0VG9lajhYbnNRVjhPazErZUllT25xVEtweUpCU1VNbFpmS1NmSXduRkc1Tmp2OWY4Z3VlVUVpalVPWmIyVzd0MFV1YmxBQ0xWNnd2ZmhiMVgwNG1RdWpIMkVma2preW4rZ3hNcWFwb3JqcUVFQ0dlUU9DcXE4OFJDeUk3YTc5ZlArNmlvMWNyS2FIMWJuNnVzNDRlRWVZWHp4Y21ndXhDSkx4VDhJNyszeW55bzBNTWpVTUhEY2UzZjRtUE9TQ3BMSWFPZ3VMVkFaNERHd1BpMk5YY3QxdVM0NG03RTB3dGFuamNXaTYzbHNldDUvTUZTS2hLazdkUjA5aHM3MHlNcWVDd3lVVm10UlVVdlR1WWpqVTFIMlZzcHRBMFZmeCtZZDdVcUlkbXBFWlNmS0Z3WGNMVG1OS2lrNjROcWNkVUNtVzBpZGxvRTdNNkh1OXVRVzU0VVVGNFVYNXlWWVVRb2FWeFQycDRiZXdJMXlKYmRZMnhwaFkvZExRa2w5UEZrYzBwVVEvcmVGd2lDRnZINDA2TmVyaXpwOHN2WGV6eEc5Uk5RMnUzbyt0ZmpxN3g1YVYzOG5PalNvcWVsUmMzZDZHaWk3cG16Y1RaSDJ2YXhLd1FRaGV6MHIrRjhnb0FBQUFBQUFBQUFNQjM2ZHNQd280MU1RL29OMWg4dXhDaDRMeWN2bm9HeExKMGdWQ0lVL2JJSGhUbWpRaS9NOHpJOU5vQVR5STNsaThVUGkwdGx2aDBFMHd0ZnV2ZXM0N1A0d29FUWlIcXJLNXVUR3ErVkM1Yng1N1A3OGE3N0J2dnNpVStSSmVYTDUwd2cxeGtrOW8wUi9oTlRaT3lyYm5NdXFDOEhKeElxRUNsenJLMDJkMzZobVkyNmhxN2VycElHWkJkVjBPK1c4M2w1REpyZFJUZkIxZ3phcXVuUlQyTUxTdEJDTG5wR3B6c005QmFUVVBrSUhVODN1U29CMFF4aEt1NWIwOW1wTTdwWklQdjF2UDVkVHp1OC9KU2NsbUFhaTczZnVHNzRQemM0THljYzMwOVpsdmF6TGEwa1RMUDZSYWRwNVBpYUFUUGg4R1RHbnUrOFlYQ2xNb21pZFg5OUF6SG1UWlVQeER2c2lVTEx5T1RFNjREUmZxU1BTb3VuUEVrakJ6SVc5bkZyay9URmxqaXdvc0tpTnZydXpsc3NYY1dUeEl2WTdOWHY0ZzVsWm1HRUNJSFliRWI3N0lmMzc2MHc4RmxUaWNiWWs5VkdtMmNxY1U0VXd1RVVPODdONTZWbDN5aUNPeEtXN3ZsdG5hbUtxSTkwUGhDNGFHMFY3OG5QcXZpY3NseGM0U1FBS0hWTDJLdjViNzl0M2QvKzhZeUN4U0VuTFIxbmJSMThWVUU2MXVYM3JIcVBzV0VDWFFhYllwNXc0ZEVJQlFlYnF5SEN3QUFBQUFBQUFBQWdLK081QzQ2MzVMTE9abHBOYUxOblNLTEMvcmR1elV5NHE3RlRmK3R5UytZZkI1WElCajhJQ2kzNmFydzY3bFpJOFB2c2dXQ1czblpQOFkrSXZyOC9Kcnd0TGtXUTBtVjVUMjBkUHJxR2d6VU4zSTNNQ0pIWUJGQzRVWDVIL3YxZlhJVkhBN1J1WjVLb1ZERkFuRCtXUmtpVy82WDhyN0YyUXBiTzhWbW1qVkpFVkZjSUgwQXpsMGxNUG44MFJGM2lWWHpGN0xTZXdaZmkyMWNkSjljVlY0dFZoUGdlWG1weTkwYkl1Vm9WenlQem1YVzRaalgxS2lIT2N5NjUrVWxDS0YzekxwRGFhK0dQZ3pXdlhKbS9LUDdKekpTWlZtWkxwMktYTU1sa0xqeUVseGx1SWJIeldQVkZkZXo1bmF5R1dYY1VNVTFxN1pHNm1Fa0dLQnZHT3poTFJLQmpTd3U4QTRMSVZjQVFBamRLOGlUZmlpQlVManpWUUp4OTBwT3BrZ3lKcFBQODJNazJRWmVPaVUxTWJ5VXpaNFhHOW5yenZXcnVXOUZDcXFHRnhVOCs1U3I3Q09LQzBST2hVQW92SmI3MWpIazJ0TG5UNnE0elVaK28wdUxuVUt1ell1TkZNOVQzcGJ5NGxOSFlCRkNpNjI3YWNncjROdm5zOUl6V3Y5SkFBQUFBQUFBQUFBQXdCZmkyOCtFRlNCME9PMlZuMU1mbks5M05UZnplSG9xRWZTcDRuSi9UNHc3L09aVlB6M0Q4T0tDMFJGM280YU9VYVhSK0VMaG4wbnhXNVBqaWFYbUp6TlRjNW0xL202RGM1bTEreVd0L3NaU2E2cnlXSFVpc1Zmc0hiTnViMnF5TEhPdTVIREVld0Y5dUVxTzVPS2tMWHBTVXRTRlZQZVRiSDlxeXFNUzBXWkJUOHRLL3N2Sm5OalJFaUhVUVZsbGtYVTNQMFpTcTU0eHZyeTBsc2VsTjFidEZCRlpYUENQMkFGem1YVmpJKy9kSFRSOFZYek0wYWE5c0txNDNLRVBneU05UjNmWDBNSUpzRnVUNC85Nm5TamVYcW1heDUwWEUzRjMwUEFOTDUrRkZ1WWhoRjZVbCtFOFRmRnBzUGg4S1UzTXBPTUpCRk9qSGdaNWVBMHk2SEEzL3gzZWVDSWo5VVJHcXBHU2N2NjQ2Y1RJQzFucHJUMTRaSEhoek9qd0V5NERpTHF1NTkrK21SY2J5UmFybkJCV2xML1J6ckc1NC9DRndrWFBIc2VTQ3NpK3FhbSs4UFlOTGpKYnhtWWZ6MkRzZVoxWTBuemJMaEhQeTBzblBMcHZvYXEyeEtiYnhJNldKaXFxQ0tGZHIxNjI5Z1cyeXZQeTBnTnBLY3RzdXVPUWNVQld4bCt2WHpLcVJTL01TTVFUQ2s5a3BKN01TQjNld1hTZWxlMHdJMU5sT2Jtc3VwcS9tcDh6azg5NzFsTEpYVXhQVVVsaWRSUk1VMTdobHk3MnhESC9TSXlUNVpnQUFBQUFBQUFBQUFENE1uMzdRVmlFMExtM2I1VGs1Q0tLQzU2VmxVanNycDdQWXVMTXlwZVY1YjVQd242M2MxejA5SEZNbVdqQmdkRENQT2M3MTdRVkZLWDNSZzhyekNldlFPY0poWG5NdXJzRnVadVQ0bVVNVjZYWFZvK011Q3Z6Ni92a29rb0s1M1N5RVFpRlhJR0F4ZWRWYzduRjlTeEdkZVc1dDI5d3BGTGMwcmduUXd5TmNRSFdqWGFPRjdQU0pUWjNhZzVQS0h4Y1VqalUwSVF2RkhJRUFoYWZWOHZqbHJIWmIydHJydWUrdlpMN1Zyd1NLMDVkdEx6cEw3Rllad1dITXlJczVPR1FrZGR5Mys1NjlWSks1N0Y3aFhuVG40UmRiQXg5MWd2NHplVnBqdnJnOTJoYzVMMm9vV1A4czV1RVdRdnFXVVgxTEJVYUxhZXU5bmc2SXlCYk5ORllGdWZldmltdVoxM3Q3MG1qVXRZblBHc3VDQjVYVmlJUUNzblp6U3crdjV4VG4xdFhGMTllZWpBdFJUemplMjlxc3I2Uzhxbk0xSnZ2c2lXK0N5MTZXMWZ6UzN6TXF2Z1lGeDE5ZHdPamtJTGNOaHlrVmJZa3hkdXFhMTdPeWZ3dk83TU5SUStFQ0FYbDV3Ymw1NnJLMFVZWWR5eGwxNHVIc3dsdmEydmM3d2ZLY3RnSnBoYVhTVFdJUmVmY3cxbXZzU1hYK29TbjJWSmJ0d0VBQUFBQUFBQUFBT0FMUnhGS2pTZCtOcFNMeDlwN0NoOE5GU0VLcGVIRUNwRnNyYmkrUmFPTnpXNE1ISXJEZXpmZlpmdEUzbXZ2R1NIS2wvZDJhQ3NvbG5NK1ZhWGczanA2OVh4K1ltVzVsREVLVktvOGhTcEVRcDVReUczc3ZRYmExMEI5bzRlRFIrRGcrTzI4N0RFUjk5cnJmZGxvNTdqSnpxbWRuaHg4dVlLRGcvZnYzNDhROHZiMlhycDBhWHRQQndBQUFBQUFBQUMrQXQ5Rkp1eG5Ka0FJZlJtaDdmWjFLeTk3eHBPdzdvMTlqY3hVNmUyZXpmY0Z2aXVmTGdLTDYwSzBPSVlqRUhCUVd4SmF3YWZUVFVQcnI5ZUpDQ0crVUxBejVlVVgrTGtGQUFBQUFBQUFBQUJBcTBBUUZueEM1MXRmenhRQWNPak5xL2FlQWdBQUFBQUFBQUFBQUQ2bVZyZXRCd0FBQUFBQUFBQUFBQUFBQUNBN0NNSUNBQUFBQUFBQUFBQUFBQURBSndSQldBQUFBQUFBQUFBQUFBQUFBUGlFSUFnTEFBQUFBQUFBQUFBQUFBQUFuOUNYRW9SVnBINHBNd0VBQUlBcFVlWGFld29BQUFBQUFBQUFBTUMzNEVzSmZXb3FLTGIzRkFBQUFEUmhxa3B2N3lrQUFBQUFBQUFBQUFEZmdpOG1DQ3V2ME41VEFBQUEwSVMxbWtaN1R3RUFBQUFBQUFBQUFQZ1dmQ2xCV0ZzTnpmYWVBZ0FBZ0Nic05MWGJld29BQUFBQUFBQUFBTUMzNEVzSndycnE2TGYzRkFBQUFMelhRMU5iU1E1cXdnSUFBQUFBQUFBQUFCL0JseEtFN2FtdDI5NVRBQUFBOEo1WEI5UDJuZ0lBQUFBQUFBQUFBUENOK0ZLQ3NJTU1PdWdwS3JYM0xBQUFBRFNZYk5hcHZhY0FBQUFBQUFBQUFBQjhJNzZVSUt3OGxUclYzS3E5WndFQUFBQWhoRngwOUJ5MGROcDdGZ0FBQUFBQUFBQUF3RGZpU3duQ0lvVFdkdTJoRFBVSEFRRGdDN0N1bTBON1R3RUFBQUFBQUFBQUFQaDJmRUZCV0NObGxSK3R1clQzTEFBQTRIdG5yYWJoWTJMZTNyTUFBQUFBQUFBQUFBQytIVjlRRUJZaHRLRjdUd01sNWZhZUJRQUFmTCtvQ0ozcU03Qzlad0VBQUFBQUFBQUFBSHhUdnF3Z3JKNmlVb0RiWUhrS3BiMG5BZ0FBMzZtdFBYcjExVFZvNzFrQUFBQUFBQUFBQUFEZmxDOHJDSXNRY2pjd0N2YndWcWZKdC9kRUFBRGd1elBWck5ONnFBWUxBQUFBQUFBQUFBQjhiRjljRUJZaE5NVFErS25YV0RzTnJmYWVDQUFBZkVmR21waWY2ZXZSM3JNQUFBQUFBQUFBQUFDK1FWOWlFQlloWktPdUVlczFkbjRuMi9hZUNBQUFmQmRXMnRwZEcrQkpnMm93QUFBQUFBQUFBQURBSi9DRkJtRVJRc3B5Y2tkZCtqL3o4aGxtWk5MZWN3RUFnRzlXZHcydHV4N2VleHhkMjNzaUFBQUFBQUFBQUFEQU40dlczaE5vZ2JPMjNoMFA3OWZWbFFGWkdiZnlzaE1xeXRwN1JnQUE4QzFRbHBNYmFtVGlhOUY1dktsRmU4OEZBQUFBQUFBQUFBRDR4bjNwUVZpc2k3cm1abnVuemZaTzZUWFZqMHNLNDh0TGs2dktCY0wybmhZQTRHdVdsSlNFYjlqWjJiWDNYRDQ1T1FyRlVFblpSSVZ1cktKU3krUDIxTklkYUdDa0l2ZDEvQmNBQUFBQUFBQUFBQUI4N2I2eXY4Q3QxTlN0MU5SbldWcTM5MFFBQUY4OTd6MEg4WTJRRmV2YmV5NEFBQUFBQUFBQUFBRDRsbjI1TldFQkFBQUFBQUFBQUFBQUFBRGdHd0JCV0FBQUFBQUFBQUFBQUFBQUFQaUVJQWdMQUFBQUFBQUFBQUFBQUFBQW54QUVZUUVBQUFBQUFBQUFBQUFBQU9BVGdpQXNBQUFBQUFBQUFBQUFBQUFBZkVJUWhBVUFBQURBVit6cDA2ZVhMMTl1bDZkKzl1elp4WXNYWlJ5Y2s1UHppYWZUT3BXVmxTRWhJVzNibDhsa0JnWUdmdXdaZlQ2MXRiV0hEaDJLaVltUlpmQ1g5c2Jkdm4xNzNicDFBb0dndlNmeTBUQVlqSVNFQlBGWGxKdWJHeEVSVVZkWDErWWpsNWFXRmhjWFN4OXo2OWF0S1ZPbUpDY25pejkwNU1pUnFWT241dVhseWY2TVRDYnowcVZMUEI2djlaTjlyN1MwZE1lT0hROGZQa1FJMWRUVUZCUVVORGZ5NDU2Nm5KeWN2WHYzOHZsOFdRWVhGaFp5dWR4V0hSOEFBQUFBdFBhZUFBQUFBQUJBR3dtRnd1M2J0NmVscFRrN08xdFlXRWdmZk9MRWlZQ0FBRmtPZSt6WU1YTno4eGFmZXRldVhjbkp5UTRPRGwyN2RwVSsrTkdqUnovOTlOT3FWYXRtejU2TkVCSUlCQ3dXUy9vdWNuSnlTa3BLc3N5MmJlYk9uWnVjbk14a01zZVBIOS9hZlhmdDJ1WHY3MCtuMDkzZDNjbmJoVUloaFVMNXFOT1U2VnlSeVhMZWFtdHI5KzdkTzMvK2ZGZFhWK2tqUCtTTnE2K3Z2M3YzcnNpakF3Y08xTkRRZVByMHFaUWo2T25wV1ZwYU52ZG9XRmhZVUZDUWc0UEQ1TW1UcGM5RW9tdlhycTFmdjM3VXFGRzdkKzl1dys2ZndzR0RCKy9kdTNmNzltMXJhMnZ5OWt1WExoMDdkbXovL3YxRGh3NFYzNHZKWkc3Y3VISE9uRGxkdW5ScDdzalRwMCt2cUtpSWpZMXRia0IxZGZXT0hUdXNyS3k2ZCs4dThsQmVYdDZCQXdmNjkrOXZiR3dzKzJ2WnNXUEhwVXVYNnVycTVzeVpJL3RlSW1wcmEwK2RPc1huOHdjTkdyUmh3NGFuVDUvNitmbjE2ZE5IZkdUYlRsMXpBZ0lDVHB3NG9hMnQ3ZXZySzMxa1lXSGhoQWtUZXZiczZlZm5SNlBSOE5zaEZBcWw3RUtoVUZSVVZHU2ZEQUFBQVBCTmdpQXNBQUFBQUw0QytmbjVaV1ZsNHR0OWZIeTJiZHUyYTlldVJZc1dpVDlxYkd5c3JhMk5iMWRVVlBCNHZIMzc5a2w1bG95TWpMVnIxM0k0bkJiblE2RlFObXpZTUduU3BCTW5UdXpaczBmNllEczdPeE1Ua3gwN2RsQW9sRm16WmlVbUprNmFORW42TG9NSER6NTA2RkNMMDJpekxWdTJUSm8wNmZEaHc4T0dEYVBUNmRJSDQxalB6WnMzOGQxNTgrWmR1WEpsNTg2ZC9mcjF3eUVZaEZCV1Z0YjQ4ZU45ZlgyWEwxOU83T2poNFZGUlVkSGF1ZTNidDIvQWdBSDRka3BLeW9RSkUyVGZ0MSsvZmlkT25NQzNyMSsvdm5uelp2RXhPRnAwNnRTcDgrZlBpeitxcTZ0Ny8vNTlmUHREM3JpYW1wbzFhOVlZR3hzckt5c2poTGhjYm5aMjlwVXJWK2gwK293Wk02UWNZY0tFQ2N1WEwxKzVjcVhFUjZ1cXFoQkNmLzMxVjFCUWtNUUJ3NFlObXo1OXV2UkppdVB4ZUpNbVRTb3VMZzRNRE5UUTBHanQ3bElrSnlkUG5EaHgzTGh4VzdkdUZYKzBzckl5SWlMQ3hjVkZKSXlJRUFvTkRkWFUxQlFKOUJNWURNYWRPM2NpSXlQUG5EbGphMnZidHJsdDJyU3ByS3lzdHJiVzJkbVp2SDNqeG8wUEhqemdjRGhSVVZFaUR4a1lHRFIzNWhGQ1M1WXN1WDM3OXY3OSswZU1HR0ZnWU5DMldTa29LT0IzQkNHMGZQbnkyYk5uejUwN2Q4dVdMU0xYUzlwODZwcXphTkdpbXpkdm5qeDVjdkxreWZMeThsSkdHaGdZT0RrNTNibHpaK1hLbFgvLy9UZU5Sbk54Y1pIK1kxTk5UUzB1THE1Vjh3RUFBQUMrUFJDRUJRQUFBTUJYNE5peFkxTFcvajk4K0JDdjNoV3haY3VXaVJNbkVuY0ZBa0ZOVFkyVVoyRXltZUlicDAyYmxwS1MwdHd1OSsvZmQzQndFTjl1YjI5Lzl1eFpmRnRUVS9QbzBhT1RKazNhdm4yN2c0T0RvYUhoa2lWTHBFemorUEhqVWg1dEZUOC92Nk5IajBwOFNDQVF2SHYzcmxldlh1SVBqUjA3ZHR1MmJjVGRrcElTQm9PUmxwYUd3ejBtSmlZLy9QRER4WXNYcjEyN1JwemU1T1RrMnRwYWtmaWRyYTF0YlcydGpGTk5TMHVyckt4RUNKRVhST3ZyNnk5Y3VGREdJeUNFeUNuTVRrNU8vL3ZmLzhUSFZGVlZiZDY4ZWNDQUFTTkhqaFIvVkZGUmtiajk0Vy9jMXExYisvYnRpMS9kcUZHamlPMGpSNDVzTHQ5UVcxdGJUazZ1dVJDZWdZRUJPZWpHNVhKcE5CbzVBVmxOVFUzS0RKdHo2TkNoNU9Ua0kwZU9mTndJTEVLb2UvZnVDeFlzT0hUbzBLQkJnd1lOR2tSc1o3RllIQTduK3ZYcmJEWjczTGh4T0xpTUVLTFQ2WEp5Y2k5ZXZNakt5aG94WW9SNFBRRmpZMk1LaGVMbzZMaHYzNzRsUzViTW5qMzczTGx6VmxaV3JaM1lzV1BIZ29LQzFxMWJwNnFxK3RkZmYyM2F0RWxYVnhjL0ZCY1hGeElTTW5QbXpNR0RCKy9ldlZ0UFQyL216Sm40SVJ3aGJZNit2djY4ZWZOQ1EwTkxTa28rTUFpTGl3eFlXbHI2Ky92UG5qMDdPenViR1BDQnA4N1B6Ky9NbVRNU241ckQ0VkNwVklrL0V4QkNzYkd4K050Qm9WQjI3dHhaV0ZoNDkrN2RFeWRPTEZpd1lPSENoVkxxR0lTRWhMUllGd0lBQUFENEhrQVFGZ0FBQUFCZmpYUG56bEdwVkZ6ME1DTWp3ODNOalp5eHhlRndJaU1qYld4c1RFMU44UmFScWdKVlZWVkVtcVJFRWlPR0xCYUxRcUVNSHo1Yzlua0dCZ2JXMTlmajIzVjFkUndPeDh6TTdOQ2hRMUZSVVRoaSsvUFBQMHZaWFdLR1p0dncrWHlCUURCeDRrVFppeHVjUFh0V0pKN2k3dTd1Nys4ZkdSbEpoUC9telp0MzZkS2xJMGVPakIwN0ZyOEZTVWxKQ0NGSFIwZnlqb2NQSDVibEdldnI2M2Z2M28wWDZVK2FOSWtjQXpJd01DQ24xclpLeDQ0ZERRd014Rk54UzBwS0VFS0dob1pPVGs0aUQ5SHBkQ0l2K0pPK2NYcDZlaEpqOTRUZHUzY3ptVXcvUDc5aHc0YlJhTFJseTVaNWVYbDVlM3NUZTFWV1Z2cjcrNTg3ZDI3ZHVuV2pSNC9ldkhuem9FR0QrdmZ2TCtNRXlISnpjLy85OTE5UFQ4L1c1azdLQ0tkWWJ0Njh1WC8vL3NRWGR1M2F0VVM1aHJWcjF4S0RMMTI2NU9EZ2NPWEtGWVJRVUZDUWVOcHBZbUlpRGdWNmVIaHMzTGp4OTk5L1AzRGd3RC8vL05PcUtaMCtmWHIzN3QyelpzMmFQWHQyWldYbHYvLytlL0xreWZQbnp5c3JLNWVYbC8vNDQ0L1cxdGFyVnExU1VGQVlPWExrdG0zYlhGeGNpRGdzVGpjdUtpcVNlR1JjbEtPNVpHUmpZK09GQ3hjeUdBd3BjMk96MlFpaGhJUUVvbVJFbno1OUJBTEI3dDI3Ky9YcjUrcnErb0duanMxbXMxZ3NiMjl2VlZWVkdVL1gwNmRQYzNKeWNBbzVtODJ1cTZ0VFYxYy9mUGp3bmoxNzhHbVJ1QkNCOE9iTkd3akNBZ0FBQUJDRUJRQUFBTURYeE5IUkVhOS9mLzc4K2JGangyYk9uS21ucDBjOFdsaFlPSHYyN1BYcjE0OGRPMWJpN2pvNk91U1loYmowOVBTRWhBVHg3WnFhbXVTY3lxeXNMRk5UVXprNU9YeVh6V2FYbDVjYkdSa1JBeDQ5ZWtUYy92UFBQNE9EZzVPU2tod2RIVVZpbEovTjBxVkx5U2RLT3ZGSW9xdXJxNUtTVWxoWTJMeDU4L0FXWTJQalVhTkdaV1ZsbFplWDQ0eS91TGc0WldYbGJ0MjZ0WFp1cjErL1hyVnFWWHA2dXJtNStaWXRXM3IzN3QzYUkwaVJrSkRRM05yL2l4Y3ZpdWRXcjF5NWNzR0NCZmgydTc5eDlmWDFaOCtlTlRNejgvSHgrZVdYWCs3Y3VUTmp4Z3hkWFYxdmIrLzYrdnFyVjY5cWFXa3RYcndZMS8yOGVQR2lucDVlMjRLd1o4NmM0ZlA1SDFMR1ZEcDVlZmtaTTJaczM3NDlLQ2pJeDhlSDJDNG5KMGZPTEg3NThtVjRlRGp1VEhYNzltMDdPenZ5WUlUUWhRc1hNak16eWJtb0V5ZE9WRmRYSHp4NGNLdm1VMTFkZmViTW1YSGp4djMwMDAvNDRzSDgrZk52M0xqQllERHdqNWZaczJlYm01dW5wcWJpbnpudTd1NENnYUNzckV4SFJ3Y2ZZZkRnd1VUK0tVNERaekFZN3U3dVJDNXRjN1MwdE83ZnZ5OUxUendHZ3lFZXExVlJVY0dGakQvODFLMWF0Y3JFeEFUZnJxeXNGQWdFUk9VVy9DT09mQVZyMWFwVlJJZTZvS0NnOWV2WDQ0Q3Z4RXh6QUFBQUFEUUhnckFBQUFBQStHcThmUGt5TFMwTnAzUWhoRzdjdUVHdVoxcGRYWTNqYnY3Ky9uaUxsNWVYbHBZV01hQ2dvSUFJSTBva1M3OXZmMy8vN2R1M2UzcDZFcVZndDJ6WmN2djI3WVVMRjg2Wk0wZjZhbVdFMElBQkF5U1dTZFhTMG9xTWpKU3lZMlJrNVBQbnoyZlBucTJwcWRuaUpBbDBPdDNBd0lDSUY4dENTMHRMSkVWT1NVbXBmLy8rb2FHaDZlbnB4THJ2UC83NGd4aVdtWm1abkp6czVlVkZsSWlWQlp2TlBuejQ4TEZqeHdRQ3dkeTVjNWN1WGZyUmU1SFoyZG5kdm4xYlpHTlpXZG1zV2JNbVRKaEF6bTNFcEFUUjJ2YkdCUVVGNFRDZnhJckdNcUxUNmFOSGo3YTN0N2UxdFQxKy9Qang0OGNwRkFxTlJwczRjYUtucDZlVWs1YVNrbkx3NE1Ibno1L1gxOWRiV1ZrUjhXVnRFTmJFQUFBZ0FFbEVRVlN5dXJxNnExZXZkdS9lblFnMFQ1czJMUzR1YnM2Y09lUXJGci85OXR2bHk1ZG56cHo1NjYrL2tuZS9jT0hDbjMvKzZlRGdjT25TSmZKMkRvZmo1dVpXVjFjWEdSbXBxNnM3WWNLRWZmdjJuVGx6UmlRSVM4NmdQSC8rUEk0a25qeDVrczFtcjE2OTJzWEZoWHpNME5EUW5Kd2NrZVp2WGw1ZXNwM0Y5OVRWMVM5ZHVxU25weGNjSEx4eTVVb2xKU1Y4VE54K1RhTHc4SEJjRnhqZlhiTm1EZm5SSFR0Mk1CaU14WXNYMjl2YnQvanNPS2RWK2hnM056Y0hCNGVEQncrS2JDZSt5Qi9sMUdIUG5qMWJ0V3FWcXFwcVFFQ0F1cm82UXVqV3JWdXJWNi8yOGZGWnMyWU5FWGR1enNxVkswTkRReVUrZFAzNjlUYVVpUUFBQUFDK1lSQ0VCUUFBQU1CWEEvZmhJYnJXSERod2dCeFd3S3RsNzkrL2orTVJPSXNOTDU3RmRVNmJ5NUFWbDVHUmdkZkMwK24wZ0lBQWZPU3FxcXJmZnZ2dDNyMTdob2FHNU9YRzgrYk55OG5KOGZQenUzWHIxcVpObTNyMzdoMGFHaW94M29FamoxMjdkaDA0Y0NCNVkwUkVSRlpXbHBUNUNBU0NKVXVXc05sc29WRFlYTXNtY1h3KzM5ZlhGOWNleFNkQkZqaWtJaEFJY09VSGJNcVVLYUdob1Jjdlh2empqei93Rm5LZ0Z2ZnNHamR1bkl4UGdSYzQvLzc3NzFsWldiYTJ0di83My8vRTI5TUxCQUlXaXlYN0FjbG9OQnFielNibkk1UGhITWJ5OHZJM2I5NklQSVMzR0JnWWlMUmphdk1ieDJBd2NuTnpZMk5qdTNYcjFxOWZQNkpnNjdsejV3SUNBc1RILy9ERER4czJiQkRaNk8vdmYvNzgrZlQwZERNenM3bHo1NDRjT1pKT3AxKzlldlh5NWN2Nzl1MmJNbVVLOGFhUTNiOS9mOW15WlR3ZXo5RFFzSFBuenBtWm1ULy8vTE9IaDRmSXNHZlBuakdaVFBMMmpSczMrdmo0WExod1llYk1tWWFHaHZpMFhMMTYxZERRY05teVpTSzdqeHc1Y3VmT25Ra0pDZS9ldlNNeUszSFVzcnE2ZXNpUUlUaXVUYWZUZS9YcUZSNGVYbHBhS2oxZE5DOHY3L3o1OHk0dUxpSmhSUHdGeHhjNVVsTlRpZTg0UG1uYTJ0cVBIajNDbDJFSWRYVjFYQzVYWkZXK3ZMejgwS0ZEOWZYMXlTZXF4VHh4R3hzYktZL2lXdElxS2lyU0Q0SlJxVlR5TjBzaVZWVlZKcFBacWtzYU1wNDZuTmE2ZlBseVJVVkZnVUJ3Nk5DaGd3Y1BLaWdvTEY2OEdFZGdjZm1SeVpNbkJ3UUVoSVdGL2ZMTEx4TW5UdHkrZmZ2V3JWc2xodnQ1UEo2NnV2cTBhZFBJR3pNeU1nSURBM0ZaV3dBQUFBQVFJQWdMQUFBQWdBOVNVRkFRRWhLU2xKUlVVVkZSV1ZtSkN4cEtkUEhpUlhKZWFodjgvUFBQSzFhc1FBZ2RPWExrNzcvL0ZvbWVGQllXRGh3NGNOV3FWVVRDR2tKb3hZb1ZZV0ZoYlh1NnYvNzZ5OVBURXdjdjd0Mjd0MjNidG9LQ2dxRkRoMjdac29XY2ptcHVibjdtekptQWdJQy8vdnJMMTlkMzBxUkpxMWV2bHRJZnlkN2VYcVNFWWtWRmhmUllIcFZLZFhkM2o0bUo2ZE9uait6emo0Mk5sWkxjSngxZWJremM3ZHUzcjRXRnhjMmJOMWVzV0NIeTB1cnI2NjlmdjI1Z1lOQ3ZYejhaRDg1aXNYeDlmZVhsNVpjdFcvYmpqejlLRERhbHA2ZVRPMW0xeXFoUm8zNzY2U2Z4YUNhTzZ0Sm9OR1ZsNWVqbzZPam9hSW03ZTNoNGlBZGhXL3ZHcWFtcGJkcTB5Y1BEUTA1T3JsKy9mc3VYTHg4d1lBQngvY0RlM2w2OGRNQ1JJMGNrdHBpM3NMQndjM1Bidm4wN09kRnkwYUpGQ3hjdWZQejRzY1NJWG5GeDhkcTFhM2s4M3FwVnErYk5tMGVoVVBoOC9zR0RCOFdUSzNFcFhuSVZDR3RyYTE5ZjM5T25UeDg4ZUhETGxpMElvWjA3ZHdvRUFuTHVNMEZEUTJQSWtDRkJRVUVoSVNIejU4OG50dU1FNUFrVEpoQmJldmZ1SFI0ZUhoY1hKejEzbFVxbERoNDhlTUdDQlptWm1aYVdsdVNIdUZ3dS9qS21wS1Q4L2ZmZnhIWVBEdzl0YmUzZHUzZExyTFVxY3RGQ1UxTVRGM0FnU096UDFpcTRsalNGUXBGeXFVTkZSYVc1Q3pQaTFOWFZSUUxLc3BEbDFPSFBQNDFHWXpBWWYvNzU1L1Buenp0MzdyeG56eDV5bEZsZFhYM3o1czBqUm96WXNHSERIMy84Y2Z2MjdhMWJ0NHJVMXliVDFkVVYrVjZFaG9ZR0JnYTJkdjRBQUFEQU53K0NzQUFBQUFCb0l4YUx0V3ZYcnBpWW1QYWF3TDE3OThUTEVZanc4L1BETnlvcUtxUUVpTWswTlRYSk9WOE1CbVBidG0yeHNiRnFhbXJidG0wYlAzNjgrQzRVQ21YS2xDa0RCZ3hZdDI3ZHBVdVhJaUlpdG0zYjV1Ym0xcWFYSmRtK2ZmdGF1MHZIamgzRlV4Y0pKMDZjVUZKU0VrbGhJK0FVU0FLRlF2SDE5ZjN6eno4UEhqeTRidDA2OGtPblQ1OHVLaXBhdm55NTdFVVBjSXFjdGJXMWxINCtPam82Q3hjdUpHK0pqNCtQalkwZFBYcTBzYkV4M2hJVkZaV1ltRGhseWhTUkVnMDJOalpXVmxiazhyNEpDUW4vL1BNUGc4R1lNV1BHOU9uVGlhUy84dkx5czJmUHZuNzlldXYvMmJ2enVKajIvdy9nTTAzN1NwYUVpSXVMZXhHNmtpMUNRcEtRNGxhS2tFSWxrdHdXdEVqYXFLU1NwVkpwMGI2NWtlVlNTSlFyUzBrbGRkdVhhV2FxbWZuOThmazl6dU04eml5bUV0OTd2WjkvMVRsbnpwdzVaMmJvZGQ2ZjkrZjBhY0hiNWdxQ3dXQ29xNnVQR1RNR3pRTkdNR2ZPSE03WHpuWE9laDhmSHpRUEZTbzNGdENOR3plNnVyclUxZFd4WUpSQ29SdzhlUERGaXhjUEhqekFiL25xMVNzVUN1TVhIamh3SURNek16RXhjZGV1WFo4L2Y3NS8vNzZXbGhhdjFxdGJ0MjVGMDBCaHo5WFIwWEgzN3QzUm8wZWozQm1aTldzV2VqcitJYXlpb3FLZm4xOThmTHl6czNOd2NMQ21waWEycXErdkQ4M3JwYSt2ajhxdTBjMFl0UGJTcFV1RWRpSTdkKzdzNk9oSVNrckNMK1I4bDRhR2huNnh4Y2VhTld2NHJHMXJheU9SU1B6bjdzdlB6OGZldDdHeHNWemZGWWlWbGRYSWtTUC8vdnR2L29mRVNaQlRoenBqK1B2NzM3eDVFM1Znc0xXMVJXOHdnZ1VMRnFTbXBucDdlOGZFeEd6Y3VOSE96czdFeEVUd0hCa0FBQUFBbkNDRUJRQUFBTUJBMEdnMEd4c2JiTFlXUWFCQi9RT0RIa3NvK3ZQMjl1WnNSOERMc1dQSDd0MjdoNDhiK3ZyNmVudDdKU1FrOEp2UmFEUi9mLysxYTllaVgxTlNVaHdjSE5oczlxcFZxNXlkbmRFa1ZMeU1HemZ1NnRXcllXRmhBUUVCNXVibUVSRVJYSXREWDd4NGNmNzhlY0lTUHJzZHNQSGp4Mk5KMzZ0WHIwYU9ISWsvL3RqWTJPSERoL09mMWh6UHdNRGcyclZyMTY5Zk56QXd3T3JzbXBxYUxsMjZOR2JNbUFHWDNQSXlZc1FJR3hzYi9KS1FrSkRDd3NKdDI3WmhaYXBVS3ZYbHk1Zkd4c1kvL2ZRVDE1MTBkbmFtcGFYbDVPUzhmZnQyMjdadEowNmNZREtaYjk2ODZlenM3T2pvZVBIaVJWSlMwcGd4WTB4TVRBU1pLYjVmRnk0dExlMzgrZk9GaFlVQ3YySWlLU2twVklpSzkrclZxOWpZV0MwdExVSWg3UjkvL0lILzllSERoNmlKQk9IaHk1WXRJNFN3TFMwdGtwS1NoSkhtMHRMU0RnNE9odzhmRGdnSXFLeXNsSmFXNWl3cnhpeGN1SERjdUhHdlg3Lys4T0hEcEVtVFNDUlNkbloyVDAvUHBrMmI4SWtuNmk3YTB0S0NMZW5yNi9QMzk4ZCtSYzF6RVMwdHJlRGdZSHQ3KzdpNHVLbFRwNktGK0hKT1RweWZUV0ZoWVRLWmpHK1N3SldvcU9nZ214SC84ODgvSWlJaXZENUt5Y25KMWRYVitQcngrUGg0bEgxelpXbHBxYUNnOE9EQmc3NitQbDRkQ1FaODZpb3FLZ3dNRExxNnVxWk5tM2I2OU9rNWMrYndlVjBTRWhJdUxpNGFHaHFPam80ZUhoNHRMUzFvSUFKQlkyTWo0WE9CMnJrQUFBQUFnQUJDV0FBQUFBQU1SRkZSRWVxRWlNSkhYVjNkWDM3NVpmVG8wWHlHNFE5R1oyZW51TGc0RnNJcUt5dXZYTG5TMDlOVFRrNE8yNmF0cmMzWjJablBzTmtWSzFZRUJ3ZGp2MTY1Y3NYVDB4TmZMOW5lM280Zmw0MnEyd29MQzdXMXRZT0NndmhYdzJGbXo1NGRIUjJkbHBiR3F4TDIxYXRYYUhveFRHOXZMNzZrZHlpWW1abU5IajE2TUdPRVJVUkVuSnljTEN3c1hGMWRJeU1qS1JRS204MTJkWFdsVXFsdWJtNWZmVTR0VHFpWmdJQ2ROeEVLaFJJWUdJZ20xSXFNakx4MTY1YWNuRnhWVlJXZFRrZnBvYisvdjdxNmVuaDRPT29Td045Z0xseEVSRVJxYXVyczJiTzNiOTh1NE1HTGlZa1pHQmdRRnRyYTJnb0pDVGs0T0JDeXhVV0xGbUhsdlNRU0NkMGQ0ZndzY0paOHRyVzFjVzBTb3FPamMvUG16Y3pNVERRSkc2RXlHbzlNSnV2cjY1OC9mejR6TTlQS3lvcEVJcUczR2FGSE1Ib1cvT1JtTEJicnlwVXIySy80U3pCczJEQi9mLzhkTzNaWVcxc25KaWFpazl6YjI4dTFabk9Rakl5TUJsUGd5V1F5YTJ0cmxaU1VlSVd3ZCsvZXJhbXB3WDh4eHNURU1KbE05TE9scGVXVEowK2VQbjJLclJVV0ZoNC9manliemE2cHFVR2hOcWNCbjdxZmZ2cHB6NTQ5a3BLU3RiVzFuQlBUOFpLYW1ob1VGTVRyUmt0TFMwdEVSQVRoOEFUY013QUFBUEJEZ1JBV0FBQUFBQU9CRWxneE1URnpjM05kWGQyaGZycXVyaTZVSnR5K2ZSdDFGVmkvZmoyaHBnK05HcVpTcVRrNU9Wd0QwN3QzNytKN2ZhTCttL2dsbkxXMElpSWlIaDRlS0lDYlBuMDZmbFZsWldWUlVaRzZ1dnJFaVJQeHk4ZVBIejkzN3R5NWMrZnllaTNidDI4bjFCVzZ1N3VucHFaKzZSd01YSDE5Zlh0N08yY1QwdWJtNXREUVVNSkNVVkZSWG1uTHNtWEx0TFcxczdPelBUMDlUNXc0RVJRVWxKZVh0M1RwMHNGMzFSUkVRME1EMXhpUkQwbEp5WmlZR0FxRm9xQ2cwTjdlbnBTVWxKaVlLQ29xcXErdmIyUmtORzNhTkJLSjlQejU4L0R3OE16TXpKQ1FFTUtsSkJqTWhXT3hXSDE5ZlZnNFZWcGF5bm5tVVRTTVNVOVA3K3pzeEM5aHM5bTNiOStlTUdFQ3J6bkhORFUxVVVFbytveHdKdU9jV1RPVHllUVZvR096VjMyeFRGaGZYLy9DaFFzb2hLMnZyeThxS2xxd1lBRWhBa1ozVUxEd0ViM1Q4TGRBb3FLaThKVy9LaW9xKy9idHUzRGhnck96TStvNXdGbTMvbFVNY21LdTE2OWYwMmcwOUY3aXFxT2pRMDVPRHAvejRrODRXazQ0d3loN3JheXM1QlhDRHViVTdkMjdGMVVyRTk1dm5aMmRHUmtaVTZaTTRXeUlQSGJzMkRObnp2QjZnVC8vL0RPaFYwWmVYcDYxdFRXdjdRRUFBSUFmRm9Td0FBQUFBQmc0VzF0YnduenhRNlNscFFXVmtqazdPemMzTi9QZldFWkdobXNJdTNUcFV2eDhQakV4TVQ0K1BnVUZCZGlTenM1T1hpK0gwSjhValNrdUtpcmF1blhyK3ZYcisvbHF2alUwV3ZtMzMzNGpMRzlzYk1TZkVFUkNRb0pQYndFUEQ0L0t5c3JyMTY5VHFkU2twQ1JsWmVWejU4NTltMDZSYjk2OEVSTVQ0MU9TeWRXd1ljTWVQSGlRa1pGeC8vNzllZlBtV1Z0YmEydHJZeWtZblU2Zk9IR2loNGVIZzRQRHRtM2JRa05EK1EvUUhqQUxDd3Y4eEZ6RnhjVXZYNzRrYkVPWWxTc2dJS0MydGhaZiswbWowY2hrY2tOREEyY2l4bUt4R0F6RzVNbVRVUWc3Yk5pdzd1N3VUNTgrRVdMbG1wb2F3Z09IRHgrTzBtMkNnb0tDMU5UVUpVdVdGQmNYbnpselJrTkRnOCtzZW1QSGpsMjBhTkhEaHcvZnZIbHo3OTQ5TnB2TjJUb1oxY0QyYTJxK2ZmdjIzYjU5dTdHeGtVcWxTa2xKMGVuMFFjN3N4OVdxVmFzRzh3Yk96czRta1VoOFpzeHJiMi92MTUwREVvbUU3dmVVbHBieTZzUDdSVjg4ZGRyYTJvVG12RlZWVlJrWkdhcXFxbTV1YmdON1VnQUFBQUR3QnlFc0FBQUFBQVpJUlVYbDJ5U3diRGI3L2Z2M2FtcHFKQkxwL3YzN0RBYkQzTno4OCtmUEVSRVIrR3E3cnE0dU96dTd2Lzc2Ni9EaHcxejM4L3o1YzN5OGlPYkd3Uy9CbCtrTm5mcjYrci8rK291d1pFaWZNU01qQTJ2S2lUZHQyclRZMkZqQ1F2NkJsSlNVVkVoSXlLWk5tNUtTa2tSRlJZT0RnL0VkSVlaT2ZYMzk2OWV2MWRUVUNIMkJPWVdHaHFxb3FLQjNDNzVDY1BMa3lVSkNRbEZSVWFHaG9kM2QzVlFxbFVxbFlxV3BaREs1bzZOajU4NmR3Y0hCdkFLMXIzamhURTFOQ2ZPYmtVaWtRNGNPVFpreUJiOEUzMENqdkx4Y1gxLy8wS0ZEcUpMeHhZc1hFeWRPeE5LOWUvZnVZZk5pb1o0WWRYVjFxYW1waXhZdHdoYjI5UFNnOWdKNDh2THk3OSsvNytucHdiZGI3ZXpzZEhaMkZoTVRjM056UzAxTkRRZ0lPSFBtakplWEY1OVh0R1hMbG9jUEgyWmxaZDI1YzBkR1JvWno5cTBCaExBaUlpTGg0ZUVqUm94QUY1MUdvdzFGTzRLTEZ5L0t5Y2t4bVV4ZURWaEpKSktlbmg3WDVWMWRYUWtKQ1NJaUlyeG1HMk94V0cxdGJSTW1UT2pYSWFFcisrVEprMzQ5Q3UvYm5EcWt1N3ViOExsNDgrYk5FRDBYQUFBQThLOEdJU3dBQUFBQStnRWZVeEo2UGc2ZDJ0cmE3dTV1TkNLWVFxRklTa29HQndjYkdob2FHeHY3K3ZxaXlLeTB0UFRvMGFNMU5UWG56cDNqVlpvNmFkS2tmZnYyWWIvbTUrZkh4OGZqUzF4cE5CclhtV2UrcnR6YzNOemNYTUxDTDliS2xaZVhsNVdWNmVqbzlMZjdhbnQ3KzUwN2QwZ2trcSt2cjRhR0JqNXJFeElTRW1SQ0tqdzZuUjRSRWRIUjBZRkNQVTlQejlPblQvZTNPblVBTGw2OGlNcjN2cmhsVUZDUW9xSmlUazRPaVVUUzFkVXRLQ2dZTVdLRXZMeThxS2pvOE9IRHBhU2twS1dsL2YzOVJVUkVybCsvTGlrcEtTUWtOR0xFQ0VsSnlROGZQdXpjdWZQang0KzhRdGlCWFRqQkJRUUU4RnJGWURDY25KeW1UWnUyYTljdTlERjBkSFNVbHBhT2pJemtlZ1gxOWZXenM3TlRVbEkwTkRUUUxITU1CdVAwNmROMWRYV0VMYWRPblZwVVZQVDMzMytycUtoZ0M4K2VQVnRmWDI5cGFUbCsvSGh6Yy9PNHVMams1R1E5UGIyRkN4ZWlzdlNUSjA4cUt5dmpaMDVidVhMbHNHSEQwdExTYW10cmpZeU1PTitsZi8vOU4vOXgvVnpoR3dWUXFWUSs3UWhZTEZaVVZKU09qbzY4dkx5QU8xKzhlSEZDUXNLTUdUUGk0K1BkM053ZVBYcEVlT3l6Wjg5Ky8vMzNzTEN3aElTRXNXUEhjdTRoS0Npb3RiWFYwTkNRMTl1Z3RiV1Z4V0p4M3YvZ2owd21xNnVyNStUa05EYzNZNDlkdDI2ZGlZbUpvYUdoZ0RzUi9OUU5VblYxOVZlZmx3OEFBQUQ0VDRJUUZnQUFBQUQ5Z0xVQ0VCRVI0UnplUGtSUXg0QmZmdmtGV3lJdkx4OGJHMnRqWTdOejUwNERBd05oWWVFYk4yNU1uVG8xSVNHQjBMa1ZaVWJkM2Qwb0pzQlBaNFRHZzJNVGlLTnM2OEtGQzBwS1NyVzF0YU5HalJxaTJqRWRIWjNkdTNjVEZ1TG5rZWZFWXJHTWpZMDdPanJxNit2NzIyd3hNRENRVHFjYkd4dEhSMGZiMmRuNSsvdnpxZmpqZzgxbXA2ZW5Cd1FFMU5UVXpKOC8zOTdlM3QvZi8vNzkrMnZYcnQyeFk0ZTV1Ym5nNFJjYWQ4Ly9KZU9scHFiZXVIRkRTVW5waTdsL1Mwc0xnOEhBQ2c5bFpXWER3c0pLUzBzOVBEeEVSVVhEd3NKUUJuMzU4bVVxbFRwanhvejI5blo5ZmYzeDQ4ZnYzNzlmVFUwdE96dWJUMVkxZ0F1SFliRlk3OSsvcjY2dVJrMEorcVd6czlQR3hxYXNyT3pnd1lPNXViazBHbzFHbzgyYk4rL216WnRXVmxhWExsM0NCK3VJaG9hR3ZyNStVbEtTalkxTlFFREE2TkdqMzc1OXkyYXo5KzdkZStIQ0JmeVdhbXBxMGRIUlJVVkZXQWo3K1BIanVMaTQwYU5INzltekJ6VXd0YlcxZFhCd2NIRnhTVTFORlJNVGUvNzhlVlpXRnI3d0ZyV0gxdEhSaVlxS0lwRkluTDBJU0NSU1lXRWhpVVFpVEh3bnVQYjJkajd0YXlzcUtrNmNPRkZjWEt5dXJ2N0Y5eUdkVHVmYWRJSlgrSTZDYjB4T1RnNHF3TDkvLzM1a1pLU3NyQ3l2S2Jtd0dkSlFqd2hlMkd4MmRuYjJ4NDhmcTZxcVBuNzhXRmRYZC9mdVhTMHRyYXlzTE93dVVVTkRRMFZGUlZWVkZmK1h4aFgvVXpkNHlzcksvdjcrbk12N1cvOExBQUFBL09kQkNBc0FBQUNBZnVqcTZrSS80S2RpSDJvWkdSbVNrcEtFOUdyWXNHSDc5KzkvOSs1ZGZIdzgrdFhlM3A0d21oczVjK1lNcW9za1FOMDVlVTBxRlJrWnlXZHlyUUU3ZE9qUTVNbVRaOHlZMGE5SENRa0pUWnc0c2JTMGxOZEVQYnk4ZVBFaUppWm05dXpaSjA2Y0dEVnFsSyt2cjRHQndiRmp4L29Wb0ZPcDFKU1VsT2pvNlBmdjM4dkt5am82T2hvYkcxTW9sQ3RYcmtSRlJRVUZCWVdGaFYyL2ZsMVRVMU5QVDIveDRzVmZESGx2Mzc0dDRNaDBGb3QxNmRJbFB6OC9DUWtKUHo4L1FwQ0VuZ2pmU3ZYVnExZjRZTDJ5c3ZMaXhZc3BLU21qUm8yeXNiSEJEb3pCWUtEd1ZFNU96dEhSMGMvUHo4VEVaTUdDQlFjUEh1UjFaZ1p3NGZyNitsSlRVNTgvZjA0aWtheXNyUHI2K3BTVWxBWVF3Z29KQ1JVWEY2TThIWFdFa0pHUmtaYVduak5uenZQbnoxMWRYZEhjY1FUdTd1NHpac3lJaTR1cnJxNXViMjlmdEdpUm5aMWRVVkVSWVRNMU5UVVJFWkdDZ2dJVXVkSm90Qk1uVHBCSXBNT0hEMHRLU3FKdE5tN2NHQlVWVlZwYUdoSVNZbU5qZzE3UnFsV3JDTHZTMU5TTWlvcjYrZWVmWjgyYVJWaEZwOU1MQ3dzblRacUVyeWZ0NmVuQmw5OXlUaHFHaCtZaVUxSlN3aTlFODQ5ZHZud1pOZHc0ZE9pUUlCOFFVVkhSeU1oSTdOZnU3bTU3ZS9zWk0yWWNPSENBc09YYnQyODlQVDN0N096d3J3alZmUmNYRng4NmRJak5acnU2dXZMSldCTVRFN0VlcjBoSlNVbEJRVUZ0YlcxTlRVMXRiUzFxaW5MbzBDRzBWa3BLQ3IzSFZxNWNPV0xFaU11WEwyL2F0R25NbURGb2dEOVdSeno0VS9lMTZPbnBkWFIwOVBjTERRQUFBUGd4UVFnTEFBQUFnSDdBSnRRZXVzR3RCSThmUHk0dUx0YlQwME1CWEVORFExbFoyVjkvL1pXVGs5UFkyQ2d2TDI5dWJvNVN3ajE3OXNqS3lpNWR1blRXckZtVEprMVNWbFpXVWxKcWJXMjF0YlhsMm1RZ0lTSGgvUG56YUY0ZHJycTd1eVVsSlZlc1dJSGFXUktnemd6SGpoMXpjbkxpWEt1Z29NQTErZDIrZlR2LzE5dlIwZEhaMmNsWjJ4Z2JHOXZSMFNGNHRTbUpSSHIvL3YzZXZYdlpiUGJSbzBmUnJPZ2pSb3c0ZGVxVXNiR3h2THg4WjJjbmc4RndkSFFrazhsQ1FrSkNRa0lzRnF1M3Q3ZW5wNGZKWkM1ZHVsUlhWL2ZCZ3dmWjJkbC8vdmtubFVxVmxKVGN1WFBuM3IxN3NXTVFFaEl5TVRIWnVIRmpaR1RralJzM01qTXpNek16cGFTazFOVFV0bTNidG56NWN1eElidDI2NWVucE9XTEVDQ2twS1JxTjl1N2RPeEtKaEc5WHl0V0xGeTg4UER4S1Nrcms1ZVZEUWtJNG96MlV1YnU2dWk1ZnZseElTS2k3dXpzcEtRa0ZXT2hWcDZXbGlZdUxXMXBhV2xoWWxKYVdPanM3UzB0TE56WTJscGVYWTFPM3JWcTFTbE5UTXlFaHdjL1A3L2ZmZjkrOGVUUFhUTE5mRnk0bUpzYkR3NFBKWkI0NWNrUk9UazVkWFgzMjdOa3paODZjT1hNbTJ2ajU4K2RjaXdmUjdZU2RPM2ZpbDBoSlNWMjVja1ZjWEZ4QlFVRldWaGJmRlRjM054ZFZaVktwVkhSRnNGWG82cGlZbU9CM05YNzhlRUkxOGJCaHczUjFkUk1URS8vKysrK1pNMmRLU0VpZ2lCeVBUQ1luSkNSZ3Y1YVVsSXdjT1pLem1EUS9QeDgxaCtWOFVjbkp5ZTN0N2ZqMkJlZ0lOMjdjaVAzNjd0MjdaOCtlWWIvNisvczNOVFdKaUloUUtKU1dscGE4dkR4VTRZdmZBOHFtazVPVFo4MmE1ZVhseGZVZURDY2hJU0hzdmRmVTFIVGt5QkVhamJadjN6N09OeVM2bWpObXpDQ3N5c2pJT0g3OE9KMU90N0d4d1RjL0NRc0xTMDVPSGpWcWxKeWNuS2lvYUdWbDVhdFhyNFlQSDY2bHBZVnRVMVZWaGZyOFVpZ1VKU1dsWDMvOWRmTGt5Uk1uVGtSZldhTkhqMGFiaVltSkhUaHd3TlhWMWNMQ0lpQWdBS1hNMkRrZnpLazdjdVFJV2tMQVpyTkpKTkxObXpkVFVsSzRucmZVMUZUTzRsWk5UVTIrSjV0RUlwSHE2dW80djlBQUFBQ0FIeENFc0FBQUFBRG9CL3hFUnQvbUdXL2R1aVVpSXJKMzc5NlltSmlMRnkraW1keEZSRVFXTEZqZzVPUzBjdVZLOU9lOW5aMWRUazVPWGw1ZWZuNCtDaXhJSkZKSVNJaTN0L2VIRHgvNDdKL1AzR0t1cnE1R1JrYXJWNjlHQ1ZlLzlHdTZxcXlzckp5Y0hFbEpTVEV4c1dmUG5qR1pUSHp2QlVSWVdMaGZDU3lLaWxwYlcvRjFyMXUyYkZteFlrVktTa3BCUVVGOWZYMXpjM042ZW5wdmJ5L0tYL0FNRFEyenNySWNIQnhJSk5MWXNXTXRMQ3lNakl5NE5yNlVrNU96c2JIWnUzZnZyVnUza3BPVFg3eDRVVnhjVEFpbXAweVowdEhSMGRiV2huNGRPWEtram83Tzc3Ly96dWZnMzc5L3YzMzc5cjYrdnRXclY3dTV1WEh0cXJseDQ4Ymk0dUs4dkx5U2toS1VUSTBiTjg3VjFYWCsvUGxvMmpGVFUxTXNOVVpKSXB2TkZoRVJVVkZSd2VmeVFrSkNCZ1lHYTlhc09YLytQSy9LYUs1NFhUZzFOYlZObXphcHFxck9tVE5uMHFSSitBOExrOG1Va0pCNDgrWU5yOG1MSmt5WVFBaGg4ZWtid1MrLy9PTHQ3UzB1TG81S1hQSGROZ1JuYm02ZWxKUVVIaDd1Nit2N3hZMzcrdnBLUzB0MWRYVUozd0JkWFYwcEtTbVNrcEs2dXJxRWh6Q1p6Q3RYcnNqTHl4UHlYMkZoWVRjM04relhxS2dvZkpKWVcxdWJscGFHL1NvdkwzL2d3QUY4blhKWFY5ZnIxNitGaFlYMzc5Ky9iOTgrd2J0YklGbFpXZm41K1RrNU9UMDlQVWVPSEJGOGpzSDYrbm9uSjZlZW5oNG5KeWRDeGoxaHdvVGEydHFLaWdyc0JhcW9xRGc1T2VHTHZwY3RXeFljSER4cDBxUUpFeWJ3cnhrM01qSXFMQ3pNeXNwQ1hYM0hqQmt6ZWZKa2JNOERQblh6NXMwYldDUXFMUzB0NEpZVkZSWCsvdjZTa3BLU2twTFYxZFdscGFVREtBQUhBQUFBL252SW5QL25CZ0NBSHdINmt3YjlHZmE5andXQWZ4TnZiMjgweTVPU2t0S2xTNWUrd1RNMk5qWm1aMmNiR3h2WDF0WTZPVG1wcXFyKzl0dHZLaW9xdkZvYzl2YjJ2bnIxcXJ5OHZMR3hrWE44OGJmbjRPQ1FtWmxaV2xyS1o1dTdkKytpS2U5UnBxbXBxZW5xNmpyNEhvNE1CaU1tSmthUU9YUFliRGFUeVVUL0xjUUtZMGtrVW1obzZLKy8vcnBvMFNMQk0vZXFxcXJ1N202czVCT1B4V0wxOWZWUktCUUI4N0xNekV4NWVYazBHZFRYd21LeHlHU3lJQy9uTzE0NFpQWHExVk9uVGtWVms3d3dHQXhkWGQyZW5oNXhjZkd0VzdlYW01c1A3TG04dmIwaklpS3VYTG5DcXk4cXBxeXNiUFBtemFHaG9maEtaeGFMNWVibUZoc2JhMkZoWVc5dlQzakl4WXNYL2Z6OC9QMzlzWDk1MGVlYVJxUHhieHZhMjl0THA5Tjdlbm9vRkFyWEd3QUZCUVh5OHZLY0pkS0l0cloyYTJzcjZrWExLVEl5MHRmWGQvSGl4VlpXVnJ6MjhQVHAweDA3ZG9TRmhSRXl4QWNQSGtoSVNLQ3NueE9UeWFUUmFIMTlmZExTMGdQcnY0emZWVWhJU0V4TURJdkZPblhxMU9yVnE3L1dxUnV3cEtRa1IwZkh1TGc0ZkQ4RWdxNnVMbFZWVmZSOUlpNHVycUtpY3ZMa3lZa1RKMzdGd3dBQUFBRCtqU0NFQlFEOG9DQ0VCV0Jndm4wSSsrTmdzVmhzTnJ1L0JYM2d1L3NQWExqZTNsNERBNFBXMXRhMHREUVpHUm5CSC9qcTFhc2pSNDdRNmZSUG56NU5uejQ5TmphVzBLaWt2THg4eTVZdE9qbzZYbDVlUTNEZ0E0ZWlVc0dyTzBGL3NkbHNGb3Yxci81Y0FBQUFBRjhYdENNQUFBQUFBUGlmZ0cvb0NmNUYvZ01YVGtSRUpEazVlUUFQRkJVVmJXNXVKcFBKZW5wNkRnNE9uSzJpcDArZlhsWlc5cFVPODJ1aVVDaVF3QTRwTXBrTUNTd0FBQUNBQnlFc0FBQUFBQUFBWUNDbVRwM0thN3cvQUFBQUFBREErOWZmdHdjQUFBQUFBQUFBQUFBQUFJRC9aUkRDQWdBQUFBQUFBQUFBQUFBQXdCQ0NFQllBQUFBQUFBQUFBQUFBQUFDR0VJU3dBQUFBQUFBQUFBQUFBQUFBTUlRZ2hBVUFBQUFBQUFBQUFBQUFBSUFoQkNFc0FBQUFBQUFBQUFBQUFBQUFEQ0VJWVFFQUFBQUFBQUFBQUFBQUFHQUlRUWdMQUFBQUFBQUFBQUFBQUFBQVF3aENXQUFBQUFBQUFBQUFBQUFBQUJoQ0VNSUNBQUFBQUFBQUFBQUFBQURBRUlJUUZnQUFBQUFBQUFBQUFBQUFBSVlRaExBQUFBQUFBQUFBQUROMW5JRUFBQ0FBU1VSQlZBQUFBQUF3aENDRUJRQUFBQUFBQUFBQUFBQUFnQ0VFSVN3QUFBQUFBQUFBQUFBQUFBQU1JUWhoQVFBQUFBQUFBQUFBQUFBQVlBaEJDQXNBQUFBQUFBQUFBQUFBQUFCRENFSllBQUFBQUFBQUFBQUFBQUFBR0VJUXdnSUFBQUFBQUFBQUFBQUFBTUFRZ2hBV0FBQUFBQUFBQUFBQUFBQUFoaENFc0FBQUFBQUFBQUFBQUFBQUFEQ0VJSVFGQUFBQUFBQUFBQUFBQUFDQUlRUWhMQUFBQUFBQUFBQUFBQUFBQUF3aENHRUJBQUFBQUFBQUFBQUFBQUJnQ0VFSUN3QUFBQUFBQUFBQUFBQUFBRU1JUWxnQUFBQUFBQUFBQUFBQUFBQVlRaERDQWdBQUFBQUFBQUFBQUFBQXdCQ0NFQllBQUFBQUFBQUFBQUFBQUFDR0VJU3dBQUFBQUFBQUFBQUFBQUFBTUlRZ2hBVUFBQUFBQUFBQUFBQUFBSUFoQkNFc0FBQUFBQUFBQUFBQUFBQUFEQ0VJWVFFQUFBQUFBQUFBQUFBQUFHQUlRUWdMQUFBQUFBQUFBQUFBQUFBQVF3aENXQUFBQUFBQUFBQUFBQUFBQUJoQ3d0LzdBQUFBQUlEL1hVd21rOFZpc1Znc05wdk5ack8vOStIMEE1bE1GaFlXRmhhR2YrZ0JBQUFBQUFBQTRQdUR2ODBBQUFBQW9wNmVucDZlbnQ3ZTN1OTlJRjhCaFVJUkVSRVJFeE1URW9MaEx3QUFBQUFBQUFEd2ZVQUlDd0FBQVB3L05wdE5wOU1aRE1hL3EraVZQeWFUeVdReTZYUzZ1TGk0dUxnNG1Veisza2NFQUFBQUFBQUFBRDhjQ0dFQkFBQUFFb2xFWXJGWW5aMmRMQmJyZXgvSVVFSDVzcVNrcEtpbzZQYytGZ0FBQUFBQUFBRDRzY0RJUkFBQUFJREVaREk3T2pyK3d3a3N3bWF6cVZRcWxVcjkzZ2NDQUFBQUFBQUFBRDhXQ0dFQkFBRDg2SmhNWm1kbjUzK3BCUUYvUFQwOUhSMGRUQ2J6ZXg4SUFBQUFBQUFBQVB3b0lJUUZBQUR3UTBQRm9UOU9Bb3N3bVV3R2cvRzlqd0lBQUFBQUFBQUFmaFFRd2dJQUFQaWg5ZmIyL3BnMW9Rd0c0OGQ4NFFBQUFBQUFBQUR3N1VFSUN3QUE0TWZGWnJOcE5OcjNQb3J2cHJ1Nyszc2ZBZ0FBQUFBQUFBRDhFQ0NFQlFBQThPTmlNcG4vK2NtNCtPanI2L3ZSK2pBQUFBQUFBQUFBd0hjQklTd0FBSUFmRi9SRjdlbnArZDZIQUFBQUFBQUFBQUQvZlJEQ0FnQUErRUd4MmV6ZTN0N3ZmUlRmV1Y5ZjMvYytCQUFBQUFBQUFBRDQ3NE1RRmdBQXdBK0t6V2JEWUh3SVlRRUFBQUFBQUFEZ0c0QVFGZ0FBd0E4SzhrY1NpZlFqdDhRRkFBQUFBQUFBZ0c4R1FsZ0FBQUEvS01nZkFRQUFBQUFBQUFCOEd4RENBZ0FBK0VGQkx3SUV6Z01BQUFBQUFBQUFERFVJWVFFQUFBQUFBQUFBQUFBQUFHQUlRUWdMQUFBQUFBQUFVVTlQei9uejUxTlNVckFsSHo1OE9ILysvTk9uVDcvWkhnQUFBQUFBd0g4R2hMQUFBQURBVjlQZTN0N1YxWVg5V2x4Y2ZQdjI3UUhzNSszYnQzLy8vZmRYUGJRZlJVbEpTWEZ4TWY5dHNyT3pRME5EQ1F1TGlvcUNnNFBiMnRvRWY2NG5UNTdFeE1RSXVIRjFkYlhnZS80RzJ0cmFzckt5QnZiWTd1N3U5UFQwcjMxRVh6YVlDOWZXMXNaMW03cTZ1bzhmUDNMdEVOM2IyM3Zod29YVTFGUnNTVlZWMVlVTEY1NDlleWJnQVF1K2gvTHk4cEtTRXM3RHFLbXBLU2dvb0ZLcEFqNGpwNmFtcG4vKytZZi9OcW1wcVVaR1JtVmxaWnlyUWtORHQyL2YvdW5USjhHZnNidTdPeTR1YnBBekh6WTFOWGw1ZWVYbjU1TklwTTdPenMrZlAvUGE4dXVldXVycTZvQ0FBQ2FUS2NqRzlmWDF2YjI5L2RyL2tLSlNxVGR2M2h6TUhweWNuUEQzRFA1ZFltSmlrcEtTdnYzeldsdGJyMXExYWtpZklqTXowOGZIaDBhakNiajlvMGVQUG56NHdMbTh1TGo0K2ZQbjMzaFcwclMwdEdQSGprRVhmZ0FBUUlTLzl3RUFBQUFBL3gxbno1NTk4dVRKMWF0WHg0d1p3MmF6L2Z6ODZ1cnFmdnZ0TnprNU9WNFBZYkZZOGZIeHVycTZrcEtTMkVKL2YvK09qbzZvcUNoc1NVOVBUMUpTa3I2K3ZxaW82TkMvanY4NVRDYVQwTHVXUXFHUXlXVE9MVU5DUXVoMCtvVUxGem82T3NhTkc4ZDFiNW1abVhmdTNObTdkeTkrWVdGaDRZVUxGOWF0V3pkczJEQkJEb25OWm50N2U1ZVZsYW1vcU15Y09aUC94dmZ2MzkrM2I1Kzl2YjJabVJtNjZGLzhjNXBDb1lpTGl3dHlKQU96YTlldXNyS3k3dTd1elpzMzkvZXgzdDdlTjI3Y2tKYVdYcjU4T1g0NW04M21lbEcrbHY1ZXVPYm01cWFtcHA5Ly9wbEVJdTNaczBkQ1F1THExYXNrRXVueDQ4ZGp4b3hSVmxZbWtVakJ3Y0UzYjk1OCtQRGh5SkVqaCs3SXZ5Z29LQ2czTnpjdExXM2F0R240NVhGeGNXRmhZZWZQbjlmUzB1SjhWSGQzdDR1TGk3bTUrWXdaTTNqdCtmZmZmMjl0YlMwc0xPUzFRVWRIaDVlWDE1UXBVMzc5OVZmQ3FrK2ZQbDI0Y0dIcDBxVzhQa3BjZVhsNXhjWEZVYWxVYzNOendSOUYwTlhWRlJrWnlXUXlOVFUxblp5Y2lvcUsvUHo4MU5YVk9iY2MyS25qSlRZMk5pSWlRbDVlM3RqWW1QK1c5ZlgxVzdac21UdDNycCtmbjdDd01Mb2MvRnRzazhsay9QZjhWK2Z0N1IwYkc4dGtNZzBORFFlMmg0U0VCR0ZoNFkwYk4vTGZqRTZuQzVoVEkwSkNRaElTRXZnbFh6eFhlQUtldDhqSXlPSERoK3ZyNnd0K1lBUU1CaU03TzV2L05vcUtpZ3NXTE1BdmFXOXZiMnBxd243TnpNenNWelF2S1NtNWV2VnEvdHZrNStlbnBhV1ptNXNUVGlOWFRDYlR6czZPUXFIY3VYTkhSRVFFdjhyTHk2dXNyT3orL2ZzalJvemdmQ0NkVHMvSnlTRXMxTkRRa0pPVEt5b3E0dk9NbzBhTm1qeDVNcSsxZCs3Y3ljaklVRkZSR2ZEYkVnQUEva3NnaEFVQUFBQytqZ2NQSHVUbDVTMWJ0bXpNbURIbzc4YmR1M2NmUFhvMEtpckt5c3FLMTZPS2k0djkvZjBURXhQZDNkMEpJUUttdGJYVndjSGh4WXNYd3NMQ1c3WnNHY29YOFQ5cTBhSkZoRExHUC83NHc5RFFrRkQzTkcvZVBQU0RuNS9mczJmUEVoTVRoWVdGVzF0Ylg3OStqZCtzdWJtWnhXTDk5ZGRmK0lVMU5UV29rTGF1cmc1YktDMHRQWHYyYks2SFJDYVRuWnljdG0zYkZoRVJjZTdjT2Y3SFAydldyUEhqeDN0NWVaSEo1SjA3ZDc1OCtYTGJ0bTM4SDdKeTVjcmc0R0QrMnd6R3FWT250bTNiRmhJU3NtYk5HbWxwYWY0Ym81d0xLNUhidlh0M1FrTENtVE5ubGl4Wmd1SW5WT081ZWZObVkyTmpHeHNiN0lFclZxeG9iVzN0NzdFRkJnWXVXN1pzOEJmTzN0Nitzckl5S1NrSm56aFVWVlZaVzF2Ly9QUFAwZEhSSkJMcHhZc1hNMmJNK0w0SmJGdGJXMEZCZ1pxYUd1YzNRRjVlM3JCaHd3aGhONmE4dkR3N08vdmV2WHRYcjE2ZFBuMzZ3SjdkMWRXMXVibTVxNnRMVlZVVnY5ekZ4ZVhQUC8vczZlbDUrUEFoWVpXQ2drSkdSZ2F2SFZwYlc2ZWxwWjAvZjM3OSt2VUtDZ29ET3lwMHR3bVY3Tm5ZMkppWm1lM2F0ZXZVcVZPRWV3WURQblc4N04rL1B5VWw1ZkxseTRhR2hvUUFpMEJCUVdIKy9QbloyZGwyZG5hK3ZyN0N3c0pxYW1vOVBUMThIaUlqSXpPa25TaXNyYTJ6c3JKOGZIeldyVnNuS3l2TGE3TlBuejd4R1dsUlcxdWJsNWZIZGRXc1diUFF2MjRXRmhiOFV6bUNzV1BIM3JsekI3OWswYUpGZ3RkMWlvcUtscGFXb3ArcnE2dDFkWFc1YmthajBXcHFhbFJVVkxpdVRVNU9ualJwRXY4bm9sS3BSNDhlNWIvTnlwVXI1ODZkMjl6Y0xDTWpJeVVseGJuQjZkT251N3U3Q1F1WlRHWlBUNCs0dURqbmJhcHg0OFo5TVlSRnVycTZLQlFLMTFWU1VsTFlWL0hEaHc5Yldsb09IRGhBZUFQWDE5ZS9lUEZpeFlvVlhCTllWSEorOU9qUmNlUEdvYWkzdDdmMzQ4ZVBDUWtKMHRMU0ppWW1mQTVzeTVZdE5qWTJkbloyWE5lMnQ3ZWpXOVM4dmpUV3JGbnorKysvODlrL0FBRDhsMEFJQ3dBQUFId0Z6YzNOWGw1ZWtwS1M5dmIyMkVJTkRZMlpNMmZHeE1Rc1diSmt6cHc1WEIrb3FxcDY0Y0lGSnllbjNidDN1N2k0ckZ5NWtyQkJhV21wazVOVFUxUFQ0Y09IZjh3RUZsbStmRGwyRHRHWTlKNmVIZzhQRC93Mng0NGRRL1dZVmxaV21wcWFNVEV4SmlZbXBhV2xGaFlXbkR0RVJha0VEZzRPK0YvbnpKa1RIeCsvWThlT1Y2OWU4VHF3MjdkdmMvMnpmL2JzMmRldVhVTS9EeHMyN05LbFM5dTJiZlAwOUZSUlVSa3pab3kxdFRXZkZ4c2VIczVuYmIvNCtmbGR1blNKNnlvV2kxVmJXL3ZiYjc5eHJ0cTBhUlArM0RZMk5wYVhsNzk5K3haRlhlUEhqOSs2ZFNzYS9HdGdZSUMyS1NzcjYrcnFJaFI5VDU4K0hkK2dnNyszYjkraXFCMFYyUTMrd3AwNGNVSmZYOS9XMXZiS2xTdG9PWTFHTzNqd29JU0VCTXJObTVxYTNyMTd4L1ZadmcwYWpkYlQwNU9jbk14Z01QVDE5VkZhZ1VKa0NvWHkvUG56cXFxcTlldlhjL1lUR0RkdUhKbE1uamR2WG1CZ29MVzF0Wm1aMmZYcjE2ZE1tZExmQXdnTEM4dkl5RGgyN0ppVWxOVFpzMmRkWFYyeFBQcnAwNmRaV1ZtbXBxWXJWNjcwOGZFWk5XcVVxYWtwV3NXL0huLzA2Tkc3ZCsvT3k4dHJiR3djWkFpTGhqQlBuano1eG8wYlptWm1IejkreERZWTVLbno4L05EWmRHY2VucDZoSVNFdUg0dVVPVzFtSmdZdWcxejVzeVordnI2bkp5Y2lJaUl2WHYzV2xwYThxa1B6Y3JLK21KZkNBSEZ4c1lTN2s5Z1JvOGVMU0lpd3V1MmtKdWJHd3JwL3ZqakQxNDdmL0Rnd1lNSEQ3aXU4dmIyUmtXeW16ZHY1bHFWekF0bklteGhZU0Y0dVNnV0w1SklwQkVqUnJpN3UzUGR6TjNkWFZwYSt0Q2hRMXpYamhvMTZvdFBKQ2twaVowWjlQNWZ2bno1MHFWTDhkdU1Ieisrdkx4OHk1WXRSNDhlM2JWckYrZE9DSGVKa0l5TUREczd1NnRYci9MS2lBWEJKNnU5ZHUyYW1wcGFaMmNuR2x0RG9WRFdyVnVIUGhSa01obWQvMXUzYnFINHU3YTJGdjlZVVZIUjBhTkhZNytlUG4xNjBhSkY2QXQ1dzRZTjJISWRIUjFlNWVIeTh2SVVDb1hYaDExQlFRRi9qNlMzdDFkWVdCZ2ZSc3ZJeUFoOERnQUE0RjhQUWxnQUFBQmdzUHI2K3B5Y25Cb2JHNTJkblFsL2gvenh4eDltWm1hT2pvNVhyMTdsOVVlZ3FxcHFaR1Rrd1lNSGs1T1ROVFUxOFgrYzlQYjJuajU5R3NXT3MyYk5HdnFYOHI5cjZkS2xPM2JzWURLWndzTENLRDJSbEpRc0tTa2hiRlpRVU1Ca01rZU1HTEZ4NDhZLy8velR4TVJrM3J4NTZJOVB6Smt6WjU0K2ZVcG9uaGdiR3hzYkd4c1NFcUtvcUlndFJBVkJOQnFOVENhdlc3ZE84S05OVDArbjArbm9aeXFWMnRQVE0zSGl4T0RnNEljUEg2SS93ZzhjT01EbjRmaE9GSVBFWkRKWkxKYUJnWUhnelEydVhidEd5SktXTDE5KzQ4YU5lL2Z1WVg5TDc5NjlPeTR1TGpRMGROT21UYWplQ3BXcVljWElTRWhJaUNEUFNLZlRmWHg4VUczZHRtM2JVUDQxK0F2MzAwOC91Ymk0b05IUWFEbU5SaHM1Y3VUcDA2ZFJRVjl1Ymk1cW9VQm9qNnVrcE1RNU5uOG9PRGc0WU9OLzhUbHlYRnljaW9wS1FrSUNpbTg0SzhoZXZueUpvc0FWSzFhNHVMajg4Y2NmRnk1YzhQZjM3OWV6WDdseXhjZkhaK2ZPbldabVptMXRiUmN2WHJ4OCtYSlVWSlNFaEVSTFM4dWVQWHVtVFp0bWIyOHZLaXFxbzZQajRlR2hwcWFHNWJDb2ZxMmhvWUhybnRGWjVWWGRObTdjT0V0THkvTHljajdIeG1Bd1VJR3pqNDhQV3FLdXJzNWlzWHg4ZkpZc1diSnc0Y0pCbmpvR2cwR2owZGF1WGN1MW1KR3JvcUtpNnVwcU5JaWV3V0JRcVZSWldkbVFrSkJ6NTg2aDA3Si8vMzQrRDMvMzd0M1hDbUgvK3V1dm5Kd2NQaVBUT2Z1Qk1oZ01Gb3VGUXRnTkd6WXNXN2FNNndNMU5EUjBkWFVQSHo3TWRTMTJpMFZQVDI4UWgwOGlrVWg4Um9md0p5VWx0WDc5K3ZyNmVzNVY0dUxpa3BLUzgrZlBKeXdYRlJXVmw1Y1haT2ZpNHVMb1RkdlgxeGNURXpOczJEQlBUMDk1ZWZtK3ZyNktpZ3JVMkFUN3J1UEszZDJkYTF0ZTlJMXFhbXJLdFdITDhPSERDWlhDWERrNE9QQzY2S2k1eXFwVnE3QWhJMnZYcmtVL29EcGlOcHVOQm82NHU3c1RVbXdWRlpXNHVMZ3ZQdnVvVWFQNEo4ZytQajdkM2QxK2ZuNXIxcXdSRmhZK2RPaVF0cmIyMnJWcnNVZTF0YlhkdUhIait2WHJ4NDRkMDlYVmRYTnowOVRVSkdUY0FBRHdud2NoTEFBQUFEQW9xRGZvOCtmUE4yM2F0SDc5ZXNMYXlaTW5Iemx5NU5TcFU3YTJ0dWZPbmNOSHRKMmRuWjJkbmRpdmJtNXVZbUppYVA2WjN0N2UzdDVlTkx6YTBkRlJRa0pDUmtZR0cyMHRJeVB6WTFhT0ZCVVZtWmlZRkJRVThObUdRcUdnUDNlUEh6K09Za2RwYVduVU1mUHo1ODlpWW1MeTh2S3lzckprTXBuUVJoTVZBRTZlUEJuOU5Vc3diTmd3L0IrdVZWVlZTa3BLMk1oUUJvUFIwdEtDRHdIdjM3K1AvWHp5NU1uTXpNelMwdEo1OCtZUk1zcHY1dURCZzRJVWdpR2NFZkRDaFF2RnhjWHYzTG16ZS9kdXRHVGN1SEViTm15b3FxcHFhV2xCNytxblQ1OUtTRWo4OHNzdi9UMjIxNjlmMjl2YnYzLy9YbGxaK2RTcFUxaS94VUZldU1MQ1FtekU5UG56NSt2cjYwVkVSS0tqbytmT25WdFFVRkJUVTdOKy9YbzBaUmJuWkY5YnRtemhWVzMzMVZFb0ZIeFo5SXNYTCs3ZXZZdXFkTlBTMG1iTm1rVUl2S0tqb3lzcksvRzFxQVlHQnJLeXNweEY5UHgxZEhSY3ZYcFZYMTkvMzc1OUtGU3lzTEM0ZGV0V2VYazVLancwTXpOVFZsWis4K1lOQ3NTWEwxL09ZckdhbTV1eHNjd3JWNjdFNms5UktYUjVlZm55NWN1LzJOdGgrUERodDIvZkZtUmV1UEx5Y3M2c1ZsSlNjdUhDaFYvbDFObmIyNDhmUHg3OTNOYld4bUt4OEdsZFZWVVYvazFsYjIrUFRhK1hrWkhoNk9pSUF0OXY5bFloNEx3RnhjZkJnd2V4ekZwQ1FvSlBnQ3NwS1lsdVVmd3YwOURRNExyODA2ZFBuS3VXTEZrU0VSSFJyLzFmdTNhdG9xSUNKYkFrRXVubzBhTUZCUVZaV1ZuNGlsR3VlbnA2eUdTeXE2c3JZWGxKU1VsTVRJeUZoWVdTa2hKaFZWSlNFdjhiRWhnOVBiMHZwc25LeXNyNGxyNFpHUm5vVGZ2bm4zOSsvUGhSUjBkbjd0eTUrTzNkM2QzNXQ5M29GenFkZnUzYXRZa1RKK3JwNlIwK2ZEZzdPOXZFeEdUa3lKRnIxNjZsMCttSmlZbkRodyszc3JKQ2JacGpZbUpHalJvRklTd0E0RWNESVN3QUFBQXdLR2ZQbmsxSlNaazllN2F0clMzWERYUjBkQ29ySzZPam8zZnQydVhyNjR2VkVxYW5wL092WE51MGFSUFg1VFkyTmtaR1JsL2oyUC9kbGk5ZnpqblVuVWFqc1Znc3JJV2x0YlgxenAwNzBiaG1TMHZMcHFZbWIyL3Z3TUJBenIwZE9IQ0FmM1VxNXNhTkc1NmVucXRYcjhiRy9KNDZkU290TGMzUzB0TGMzUHlMTTZlaGJxZWN5NGNQSDM3djNqMCtEN3gzNzk2elo4L016TXdFbkRvTWtaYVdWbEJRNE5WSmtLdmh3NGNUeWdQRnhjV1hMbDJhbDVmMy92MTdiTXk3czdNenRsbGxaV1ZaV1ptMnRqWis0UEFYTVJpTWtKQ1FzTEF3Rm91MWE5ZXVnd2NQY3BickR2akN2WG56Qm1Xc3FKZGlTMHVMdUxnNHRtVHg0c1ZqeDQ1OS92eTVrWkhSd1lNSDBjTFkyTmlBZ0lDTEZ5OFNKdDdoWmNlT0hVK2ZQalUzTjhkWFlwNDRjZUxtelp1bXBxYkhqeDhYWkNjVUNnVmZRUmtWRllXU3hNdVhMek1ZakNOSGpxaXBxZUczejh2THE2NnVKdFRUYVd0ckMvSmNlTEt5c25GeGNhTkdqY3JNekxTenM4TzZWWEx0OW9EY3ZYc1hOVFZHdnhLNlozcDVlWldYbDF0WldmRnFvNHlIYWxyNWI3TjQ4V0lWRlpXZ29DRENjdXpOL0ZWT0hmTGt5Uk43ZTNzcEthblkyRmcwZGpzMU5mWElrU042ZW5wSGp4N2wxVU1UWTJkbng2dVBhbkp5OGdEYVJBdzFYZ1diSkJMcDVzMmJXUGRuUERzN08vNk5RYitsdExRMHpvVVdGaFp5Y25LYzd5dnNhNnFscFVWYlc3dTl2VDAwTkJSckZzeGtNdEcvMFVGQlFhdFdyVUxEOEFNQ0FwWXRXNGJOOGJWMzc5N3M3R3hQVDA4L1A3OHZIcHVvcUtpR2hnYitaaUg2WWtTTmlaU1ZsZkdyMXF4WlUxeGNUQWhoVzFwYUNQdEVyUnZ3OXp3d3FQNFgrM1g4K1BINEQwVjVlVGtLWVVORFEyVmtaRnhjWEFpdElUaEQySXlNREhSWHBybTUrWXN2bGhkcGFXbGRYZDNaczJkUG56NDlQRHc4UER5Y1RDWUxDd3NiR0Jpc1hyMTZTT2VjQkFDQS8zRVF3Z0lBQUFBRDFOUFQ0K1hsbFpHUk1XM2F0SFBuenFIUndWeWhkQ2tpSW1MMzd0M0d4c2JHeHNiaTR1SXJWcXo0NmFlZjhKdjE5ZlZkdlhyMTlldlhVbEpTRWhJU08zYnNHRDkrUEdka01HSENoQ0Y3VGY4bWxwYVduRjBGVTFKUzZ1dnI5KzdkaTM3RnFuNkVoSVJjWFYzUkRELzc5KzgvY09EQTA2ZFB1WGIwUTJ4c2JMQzFzYkd4YUF4eWUzdjdpUk1uY25Oeng0d1pneDlxdlh2Mzd1cnFhajgvdjlUVVZGZFgxd1VMRnVUbDVYSE5lbER5T0hQbVRFSzVWa0ZCUVZWVkZaOFh5Mkt4cksydEdRd0dtODNtTmY4Skp5YVRpZDV2cUN1Q2dJOUNjUktMeGNKRzhaTklKQ01qbzd5OHZKaVlHR2RuWjdRRUg5U2kxS1pmODVJWEZSWDk4Y2NmVlZWVjA2ZFBkM2QzNXpYOGY4QVh6c1RFQkdWRzVlWGxscGFXcUV2djVzMmJOMjdjaUM2TnViazVxbVRIaXN0UXhqRjkrblFCaDZpN3VMam82ZWxGUjBlYm1wcWk0c0YzNzk0bEppYU9HVE9HVjJOS0FYMzY5Q2txS2twTlRZMFFJNklEUmtIL216ZHZVT2FJYk4yNlZWNWUvdjc5K3gwZEhmanRxVlJxYjI4dllWUytpSWlJbHBZV3ZxenY5dTNiWDZ5VnhvWmpjNFVtSXhKa0ZudDBXZkh2THE2a3BLUzZ1N3Y3RmVzTGVPcFFXYXVOalkyWW1CaUx4UW9PRGc0S0NoSVZGYld5c3NJaXF1WExseHNhR3NiR3h0NjVjK2Z3NGNNR0JnYWVucDZuVDUvbW1oLzE5ZlhKeXNydTJMRUR2N0Npb2lJOVBSMjF0ZjI2amg0OWl0N1NSNDRjeWN2TGUvYnNHWis3TEwyOXZSOCtmTUFlZ2l4YnRveHJ3Ykt2cisrdnYvN0t0YW9hdGVSbU1CaG90clFCb0ZBbzR1TGkzZDNkNk91MHY0U0VoQ1FrSkhKemMzazFrKzN0N2FYVDZlL2V2ZU5jVlZKU0lpd3N2R2JOR2x0YlcxZFhWejgvUHcwTkRmUTlFQmNYVjFsWnVYcjFhcFRBdm5uelp2LysvZUxpNHU3dTduUTZ2YVdscGFtcHFibTVlZGFzV1ptWm1RWUdCdnliNGNyTHl5c3BLVFUyTnVJN2NlTm5oeU9zV3Jac0dYb0l0b1JLcGZKNkNxNzNXZ3dORFZHWENUN1MwOU5mdm54NTRNQUJ6dWE4TEJhTGNPT3d2THk4cHFhbXNMRHdsMTkrV2JKa0NUYnM1dnIxNjdHeHNadzczN3AxcTVPVEUySGhqUnMzb3FLaTNyOS9QM0hpeEYyN2R1bm82RWhMU3ljbUp0NjhlVE13TU5ESXlBajdkd1FBQUg0MEVNSUNBSDUwV05zczhLTnhkWFhsbkZCYmNEUWF6ZHJhdXF5c2JOcTBhWUdCZ1h5bW9rYjI3TmtqTHk4ZkdCZ1lIaDZlbnA0ZUhoNCtac3dZL0tqUHYvLysrK3paczAxTlRhR2hvZWZQbjYrc3JQVHo4MU5RVU5pd1lZT09qczdRemQ2K2ZmdDJySXRjdjFSWFYvZjM0eE1kSFMxZ2J6NUJiTnUyRGYzdyt2VnJZMlBqNk9qb24zLysrZDI3ZCszdDdWeWJVYXFvcUNRbUpscGFXcWFtcHBxYW1yTFo3SjZlSG0xdDdaa3paK0kzYTJob2lJNk94Zy9YUlgrajV1Ym1lbmg0ZlA3OFdVdEw2OVNwVS9oeVZHVmw1YXRYcjhiR3hwNDllOWJZMkhqYnRtMUhqaHpoMHpKaTl1elpoUGFScmEydC9FTllJU0doNWN1WFAzNzh1Ri96NFJRV0Z2SXBiT1FQRGJYR2ZsMjBhTkdrU1pOU1VsSnNiVzBKTDQxT3B5Y25KeXNvS0N4WnNrVEFuZE5vTkdOall4RVJrVU9IRHUzWnM0ZC8wRGJnQzRmU0J5Y25wL256NTB0TFM3OTkrOWJSMFRFMU5kWEh4K2Z4NDhjUEh6NGtrVWcxTlRYWXhuVjFkY0xDd29MUEpUVnQyalJqWStNclY2NEVCUVdkT25VS2RhMWxzVmo0R3VHQkVSSVNXcmx5NWQ2OWV5c3JLeWRQbm94ZjFkdmJpOTZRcjE2OTh2WDF4WmF2V0xGQ1hsN2V4OGVINjlCbVFuQS9iTmd3TkNJWW82T2pNNWdEUnVYR2FCWWdQbkcvcEtRa3I1c1RuR1JsWlFtQnNpQUVPWFZvcmlkaFllSHk4dktUSjA4K2UvWnM2dFNwNTg2ZHc2Zk1zckt5Ym01dTY5ZXZkM0p5Y25aMlRrdExPMzM2Tk5kZUpjaklrU01KSCtxOHZMejA5UFQrSHI4Z3NCWUtxTE10cjB5VHhXS2xwYVdkUDMrK3RiVTFMUzBOMzhkajZkS2xYSWVCKy9yNnpwZ3hBN3VKeGNuSnlZbHJGYW9nbGk5Zkhob2F1bUxGaW9IOWk2T2dvSER2M2oxUFQwL0NTQUxVN3BaTUpxT0Vsek1RUkdSbFpkZXNXYk50MjdhRWhJU3lzckwwOVBRTkd6WjBkWFdkUDM5ZVNrcnF4SWtUYUxQQXdNRGEybG9KQ1lsMTY5Ymgrd1VoYm01dVdEVTlWNGNPSFRwMDZGQkRRd00rR0pXU2twbzVjNmFabVptRWhNVFlzV1B4cTloc05ub0lZVDhxS2lxYk4yL21mMEtvVktxWGx4Zi9iUkJGUmNXVksxZnUzTG56NDhlUEV5ZE94SmFqUEIzN1VNakl5TGk2dXE1WXNZSkNvU3hac3NUR3hnYjFEa2Fielo0OW0vTTlFeG9hMnRQVHcvbU1reVpOV3J4NHNhZW5KNzR1ZnYvKy9aYVdsZzhlUFBqaURSZ0FBUGdQZ3hBV0FBQUFHQWhSVVZFSkNZa2xTNVpzM0xpUjYrQk5Ub2FHaHFxcXFpZFBubHl3WUFHKzZPek5temZYcmwyN2ZmdjJ5cFVyZlgxOWh3OGZqdjZrdjNidFdtWm1abnA2ZW1obzZOS2xTemR0MnJSdzRVTEJJNHloOXIyT0JIdmVycTZ1UjQ4ZS9mYmJiMzE5ZldoV2FEUTJFMVhrWWZyNitxeXRyYlcwdFBUMTlVZU1HSEh0MnJYR3hrWXNRdFhRMENEVWJ6NTU4aVE2T2hxZk01YVhsM3Q0ZUJRV0Zzckl5SGg0ZUhEOTI1aE1KaHNaR1MxYnR1ellzV054Y1hFRkJRVWVIaDZMRnkvK2lpK2M2MkI4L2laTW1NQ25KRE1pSWtKY1hKeFF2b2NoOUlVa2s4bkd4c1luVDU0TUNnbzZkdXdZZnRXVksxY2FHaHBzYkd3RWIzcUFMdGEwYWRQNHpHVTB5QXRYVjFkMzh1VEpPM2Z1Nk9qb2VIbDU3ZGl4WS9yMDZmdjI3Yk94c2RtMGFkUEdqUnZIamgwN2E5WXNyRzhzNm1vNlpjcVVmZ1VFQnc0Y3lNek1URXhNM0xWcjErZlBuKy9mdjYrbHBkWGY5cXljRkJVVi9mejg0dVBqbloyZGc0T0ROVFUxOGFjRkRSL1cxOWRIWnlBME5CUkxZeTlkdWtTb0U5eTVjMmRIUndlYWt3ZkRlYVZDUTBPLzJPWml6Wm8xZk5haVpJMy8vSFg1K2ZuanhvMURQOGZHeGpZMk52TGEwc3JLYXVUSWtYLy8vVGYvUStJa3lLbERRNjM5L2YzUmtId3pNek5iVzF1dVF4a1dMRmlRbXBycTdlMGRFeE96Y2VOR05DVC9mK2RMbUJjR2c1R1NraElaR1ZsWldTa2xKYlY5KzNiczVnU2J6VTVPVHViejJBOGZQaERlTFJoaFlXRnRiVzFDdEkxMzdkbzFCb05oWVdIQmRTMktzTTNNekxCSkMwa2tVbjE5ZlhKeXNxcXFLcHFPRDdYaXpjcktXclpzR2FIQnRMUzBOSWxFd2s5Zzlmbno1K0RnNExTME5CMGRuVDE3OW1CalJCZ014cTFidDFCRENjSmNVa0pDUWk0dUxnWUdCb0dCZ2RyYTJ1SGg0UzB0TFNkT25NQys3a3hNVEZDZjYxR2pSbzBjT1ZKWVdIaml4SW5LeXNxalJvMktqbzRPQ0FqQXY0ZDUrZlBQUDcyOXZiRmZiOTI2NWVibTl1alJvOWV2WDF0YVd1N2J0dzliNWVIaHdmVWpvNlNrWkdCZ3dQOVpHaHNiQlF4aDU4K2ZQMy8rZkh0Nyt3Y1BIaVFrSkdBaFBrcFhzUThGZzhGUVYxY2ZNMllNMXcvbW5EbHpPTCt1MFNTWkJENCtQdWpUSk9CL2pRQUE0SWNDSVN3QUFBQXdFQlFLeGN2TFMxSlNNakF3OE1hTkc0SThaT3ZXcmNyS3ltRmhZU2psYVd4c0xDZ295TTdPTGkwdG5UeDVzbytQRDFabUlpNHV6bUF3Um84ZXZYUG5UbE5UMDJmUG5pVWxKZG5aMlNrcUt1cnI2Mi9Zc0FHYnBmbzdRaE9nZi92bnhmNWlyS3VyczdhMmpvdUx3eWRLYUFnemZ2dVdscGFHaGdaSFI4ZEhqeDZkT25WS1hGeWNjMm9VUEZUSGgyVjVLU2twRGc0T2JEWjcxYXBWenM3Ty9Nc2t2VUE0SEFBQUlBQkpSRUZVeDQwYmQvWHExYkN3c0lDQUFITno4NGlJQ0s3Rm9TOWV2RGgvL2p4aGlXQ3Z2bi93L1FGZnZYbzFjdVJJL1BISHhzWU9IejZjLzVUdWVBWUdCdGV1WGJ0Ky9icUJnUUVXeERRMU5WMjZkR25NbURFRExybmxaWkFYenM3T3JyeTgzTVhGWmZ2MjdXdzJXMXhjWEZ4Y1hGMWRQVFkyOXZqeDQwWkdSanQyN01qSnljbkp5VUVsazgzTnpYVjFkYndtL09GRldscmF3Y0hoOE9IREFRRUJsWldWMHRMU3ZBcnhlT25yNjhQM2hzWlB2SzZscFJVY0hHeHZieDhYRnpkMTZsUzBFRi9PeVluei9Ta3NMRXdtazdIWWhSZFJVZEZCTm1yODU1OS9SRVJFZUwyZGtwT1RxNnVyOGZjMjR1UGpYNzE2eFd0dmxwYVdDZ29LRHg0ODZPdnI0MVVvUGVCVFYxRlJZV0JnME5YVk5XM2F0Tk9uVDZPQjlyeElTRWk0dUxob2FHZzRPanA2ZUhpMHRMUndiZi9kMk5oSStGQlhWRlR3MmUwUXFhMnRUVXhNakl1TGEyNXVIalpzMlA3OSswMU5UZkh4T3BQSmRIUjA1TE9Id3NMQ3dzSkNycXNrSkNSS1NrclFzSDNPamlXb2tXNUhSd2YvcnhSOEJFa2lrWjQ5ZTVhY25MeDQ4V0xzVVhsNWVWbFpXWnFhbW54YW4yZG5aK2ZsNVJVVUZLeGV2ZnJLbFN2UzB0TE56YzBmUG56bzdPeXNycTZPaVlucDdlMDFNRERnT3NQWTdObXpEUXdNNHVMaUxsNjhHQmtaT1d2V0xQeU5LRFUxTmV3ZjlOcmEycFVyVjFwYVdxS1hiR3hzcks2dVBuZnVYUHc3amF2dDI3ZHYzNzRkL1Z4U1VySjM3OTZ1cnE1VHAwNWR1SERCMmRrNUtpcUtWL2VWd2Z2NDhTUCtRNEZ2enJCang0N016RXhMUzh2WTJGaFVxbzl1MkdEZko2aHVtdGZWRjRTVWxCUWFFNEQzNnRXcjJOaFlMUzB0UWlIdEgzLzhNZUFuQWdDQWZ5OElZUUVBUHloQjVtVUcvMjAwR2cxZmp6TUFxREJuLy83OVdPSFA2ZE9uOC9QemMzSnlDRE5kZUhsNTVlYm1vbTZKV0dMbzYrdWJuNTgvYjk0OER3OFBUVTFOZktDNWJ0MDZiRE15bWF5cXFxcXFxbHBmWHg4WEZ4Y1JFVkZjWEl3ZmhqeElNVEV4L2NwU3ZiMjlVUzNTaEFrVDhMM3R2Z0VHZzBFaWtYajEzaTBwS1dsdGJSVVRFNk5TcVF3R0E5dHM5T2pSc2JHeHpzN090Mjdkb3RQcGhLQ0VFNW9VQll1NTE2MWJWMWhZcUsydEhSUVV4TDhTRURONzl1em82T2kwdERSZWxiQ3ZYcjE2Ky9ZdGZrbHZieTk2T3cwZE16T3owYU5IRDJaOHRJaUlpSk9UazRXRmhhdXJhMlJrSklWQ1liUFpycTZ1VkNyVnpjM3RxOCsxTXNnTDUrN3VUcUZRbEpXVlcxdGI5ZlQwTEN3c1VKT0tTWk1tWVNFTG1vRHI5dTNiZS9ic1FlL3FlZlBtOWZjNGRYUjBidDY4bVptWmlTWXI2Ky9NOGl3VzY4cVZLOWl2K0lhYnc0WU44L2YzMzdGamg3VzFkV0ppSW5xSDlQYjI4bWsvUFdCR1JrYUR1YWZDWkRKcmEydVZsSlI0QlhCMzc5NnRxYW5CaDdBeE1URk1KaFA5YkdscCtlVEprNmRQbjJKcmhZV0Z4NDhmejJhemEycHFKazJheEhXZkF6NTFQLzMwMDU0OWV5UWxKV3RyYTAxTlRRVjhqYW1wcVVGQlFieHVOclMwdEVSRVJCQU9UOEE5RDE1YlcxdCtmbjVxYXVxalI0OVFqYm1OalkydXJpN25wMUpZV0pqckxaK0FnSURMbHkrUEhEbFNWRlEwTFMyTkVIeDNkM2R6dHBJSUN3dDcrUENobDVmWDJMRmpPWGRZWFYxOS9QaHhjM056ZkRFeUp4cU5KbmdyWVV4Q1FzTDkrL2RSYnZqZ3dRTTVPYm5tNW1iMERmRFRUejlaV1ZucDZla2xKU1YxZG5aeS9UemEyZG5sNXVaZXVIQ0JRcUdjUG4xYXdPSjNHUmtack1tNElOcmEydno5L1dOalkrZk1tZVBoNFRGcDBpUk5UVTBiRzVzdFc3WnMzTGpSeHNaR1VWR3hQeTlhSUo4K2ZjSi9LQmdNQm5ZcDU4NmRhMjl2ZitiTUdTY25KeFRVb2hDVzExZDNSRVJFYW1ycTdObXpzVUQ1aThURXhEZ0xlRzF0YllXRWhCd2NIQWkzZ2hZdFd2VEZQazRBQVBEZkF5RXNBQUFBTUNpaW9xSllJVWxUVTlQdzRjTTVSL1V5bVV4czhuR01zN1B6b1VPSE9QOUVaTEZZcDA2ZFdycDA2WW9WSy9ETDBXdy9abVptS0l2OEFiVzF0VkVvRkY3ZE5sMWRYZEc4VEdpc01UNFhFQk1UTzNQbWpMS3lzaUJOUzErL2ZvMmYvVXhFUk1URHd3TWxwOU9uVDhkdldWbFpXVlJVcEs2dWp1K3loK3BQNTg2ZHkrZlA5ZTNidHhQcUpkM2QzZm0zR2h5ayt2cjY5dloyem81K3pjM05vYUdoaElXaW9xSzhrcVpseTVacGEydWppY0pQbkRnUkZCU1VsNWUzZE9uU3dYY1U1V293RjY2dXJ1N3o1ODlGUlVVUEh6NnNyNit2cWFtSmo0L0hObDYvZnIyVWxOVDA2ZE1WRlJYVDB0TDI3Tm1UbFpVbEtpcEsrTkFKQ0p2aGFnQ3RZRVZGUlV0S1NyQmZvNktpOEtWa0tpb3ErL2J0UXdWMDZOWkxiMjh2b2UvdFZ6SElpYmxldjM1Tm85SDRkTm51Nk9pUWs1UERmd2Zpb3grMG5IRDJVUFphV1ZuSks0UWR6S2xEYlUrenM3TUp0K0k2T3pzek1qS21USm1pcXFwS2VMcXhZOGVlT1hPRzF3djgrZWVmQ1lPdjgvTHlySzJ0ZVczL0ZlM2F0ZXZKa3lkTUpsTk9UczdJeUVoUFQ0OHdCcCtBTTNTTGlJaTRmUG55bGkxYkRBME50Mnpaa3BxYWl1VnVuWjJkZm41K21abVpjWEZ4K0MrNno1OC9oNFNFeU12TG8vNDVuTVRFeENvcksrM3Q3ZVBqNDZkTW1jTHJZQm9hR2xCbzNxK1g3T0hoMGQ3ZXJxQ2dRS0ZRc3JLeWJ0NjgrZUhEQnkwdExRTURneVZMbHBESjVMYTJ0aXRYcnZqNit2cjUrYUhHcG9ReklDY24xOXJhaXVZS3c2L3k5L2ZIM2hLb3VQN1JvMGY0TndtYTdvKy9ob2FHeU1qSXVMZzRFb2wwL1BqeGJkdTJyVisvZnZqdzRXZ2tRWHg4dksrdmIxcGFHdXFwb3FHaHdWbmIvdnIxYXg4ZkgvN1BRaGp6Z1N4YXRBaC9NK0Rnd1lQNEJnNW1abVozNzk3TnlzcGF1SENob2FFaGF1ZEt1R2VNWWJGWWZYMTkyTDJFMHRKU3puOHNDQitmOVBSMFFpTmROcHQ5Ky9idENSTW1vTkNjazZhbXB1QnR1QUVBNEQ4QVFsZ0FBQURnNitqdDdYMzc5dTJzV2JNNFY5SHBkTTdjSkNRa2hGZkhORHFkbnArZnoydGtOR3BOK0RVTytWK21yYTJOVDA0VUd4czdiZHEwc3JJeU5ES2FzempMMHRMeTgrZlBob2FHcnE2dWhEalZ5c3FLeVdUS3lzcFNxZFQ4L0h4VlZkVVJJMFp3UHB5d0pENCt2cWlvYU92V3JldlhyeC8waXh0YWFQd3MxblVSMDlqWXlGbFZMU0Vod2FlM2dJZUhSMlZsNWZYcjE2bFVhbEpTa3JLeThybHo1NGEwTWNYQUxseHNiT3pEaHcrWlRHWlBUNCtZbUJnS1JGQzlaRzl2NytMRmkxSGt0Mm5UcHVEZzRQRHc4QWNQSG1ocGFmR1pUbzJYZ29LQzFOVFVKVXVXRkJjWG56bHpSa05EZzFjc05URDc5dTI3ZmZ0MlkyTWpsVXFWa3BLaTArbGZkLy9JcWxXckJuTVJzN096U1NRU24xbmoydHZiK3h1MG9XdGRXbG82NEI2N1h6eDEydHJhaEJubnE2cXFNakl5VkZWVnZ6amovUCtPdDIvZmJ0eTRjZFdxVlV1V0xPbHZsWFJmWDUrSGgwZDBkUFQ2OWV0UG5qeEpvVkIwZEhUT25UdTNhTkdpQ1JNbTNMcDF5OC9QNzU5Ly9wa3paMDV6Y3pNK2hIVjNkNmZSYUs2dXJyeHVDU2dvS0FRRUJKaWFtbHBhV3Q2OGVaUFgxVWRqQWdqM3NiNUlWbGIyelpzM1Y2OWV6Y3pNSERWcTFKWXRXNEtEZzdIUFBzb1dmWDE5cmEydDkrN2Q2K3JxaXMzaWlBUUdCbFpWVmExWnN5WW5KOGZGeFFYZjJEUStQaDZMRWRHTVp5OWZ2c1QzSmw2N2RpMnZ5bGtHZzNIbnpwMjB0TFM3ZCsrU3llU3RXN2RhV2xxaU96UW5UNTdjdlh2MzhlUEgvZno4dG0zYnRtYk5tcWlvcU9qbzZQejhmSEZ4OFRsejVpeFpzbVRQbmozWXJqNTgrUERwMHlmK0o0SFhoR3g4a01sa2QzZDNYVjNkRHg4K1lCRXFyMHBZQ3dzTC9NUmN4Y1hGTDErK0pHeERtSlVySUNDZ3RyWVcveWFrMFdoa01ybWhvWUh6QmdhTHhXSXdHSk1uVDRZUUZnRHdRNEVRRmdBQUFQZzZDZ3NMNlhUNi9QbnpPVmQxZFhWeERyZFVVMVBqMnRyMXpwMDc3OTY5WXpLWlAvLzhNOWNDUUVJTzllTW9MUzNsTXp1NXVMaTRsSlFVYWh0YVZWWEZ0UmJzM0xseno1OC9MeTB0Slp4REVSR1JCdzhlb0o0QXk1Y3ZSNzNxWW1KaTVzNmRpNTlTL0d1cHI2Ly82NisvQ0V1KytyUGdaV1Jra0Vna3ptUjUyclJwc2JHeGhJWDh3emdwS2FtUWtKQk5tellsSlNXSmlvb0dCd2QvZ3c3RkE3aHdRVUZCSkJMSjFOUzBxcW9xUFQwZHBhdHNOdHZJeUloS3BXSURnUTBORFNNaUlzNmVQWXNxQ3Z0N1lKMmRuYzdPem1KaVltamE5SUNBZ0RObnpnZzRXNDZBUkVSRXdzUERSNHdZZ2FJZkdvMDJGTzBJTGw2OEtDY254MlF5ZVRWZ0paRkllbnA2WEpkM2RYVWxKQ1NJaUlnUUFrME1pOFZxYTJ2RGlwUUZOSEhpeEdIRGhqMTU4cVJmajhMN05xY082ZTd1Sm55bzM3eDVNMFRQUlZCUVVNQ25UVERpNk9pNGV2VnFRbWVBRHg4K25EaHhBbldCT0h2MkxPcUI0K1RrOU9qUm8vMzc5NVBKNVBmdjM2dXFxbnA2ZWhMK0picDc5MjVlWHQ3NjllczVpMHp4ZnZ2dE53Y0hCdzhQRDN0Nys3Q3dNTTR2RmphYmZmZnVYWEZ4OFM5K3phYWtwSWlLaW1wcWFvcUppYjErL1hyTGxpMG9HWlNYbDFkVVZMeDkrL2F0VzdlNnU3dTd1N3VwVkNwK2JqcGhZV0ZuWitmMjluWXM0aXd0TFkyTWpKdzZkYXFmbjUrNXVmbmp4NCtUazVNM2JkcUUxdUl2SXVvSnUzZnZYalRBQXNPckoyeDRlSGhnWUtDc3JPeU9IVHNVRlJYbDVlVlJkd2hrNmRLbGt5Wk53dTY4S2lrcFJVWkd2bjc5T2pNejg2Ky8vbHErZkRsYVRxRlFGaXhZc0dqUklzN2JmZ1J0YlcwSERoemc4MjhpVjBwS1N0bloyU2ozUkNHc2dCOEtVMU5Ud3BTTUpCTHAwS0ZEaERMbkZTdFdCQWNIbzUvTHk4djE5ZlVQSFRxRUNzOWZ2SGlCUHRSbzdiMTc5M2pONFFZQUFQOWhFTUlDQUFBQVh3R2J6YjUrL1RxSlJGcTllalhuMnM3T1RzNXlvY1dMRjNQMkRLMnJxN3QrL2ZyY3VYUGw1T1RRbnlpTEZpMGF5Z1AvZHdnTkRWVlVWQXdKQ1dFd0dLOWZ2NzUxNjVhTWpFeGRYUjNubG9xS2loSVNFbFZWVlNRUzZmcjE2d3NXTE1ER1VMOTgrVEl0TGUzWFgzL2RzbVVMNFZING1Vd3dGeTllbEpTVVJDVitYMWR1Ym01dWJpNWg0UmZyQk12THk4dkt5blIwZFByYmZiVzl2UjJOU1BYMTlTVU1mUlVTRXVydkNIbzZuUjRSRWRIUjBZSEtvRHc5UFUrZlB0M2ZScWo5TXVBTGw1aVkrUGp4NHpWcjFtQzlSNjlldmZyOCtmUGc0R0NzbGsxQlFXSDE2dFhwNmVrcUtpcjhCM0Z6ZGZiczJmcjZla3RMeS9Iang1dWJtOGZGeFNVbkordnA2UzFjdUhCQXI1VTdmQUU0bFVybDA0NkF4V0pGUlVYcDZPakl5OHNMdVBQRml4Y25KQ1RNbURFalBqNGV6ZUZPZU95elo4OSsvLzMzc0xDd2hJUUVydDAvZzRLQ1dsdGJEUTBOZWIySFcxdGJXU3dXNXowQS9zaGtzcnE2ZWs1T1RuTnpNL2JZZGV2V21aaVlHQm9hQ3JnVHdVL2RJRlZYVnc5Z2JycTNiOS9ldVhObjd0eTVxRDN4d0h5eHBTbVR5VVFUbzJFaExKVktqWXlNREEwTkZSWVdWbEZSS1NrcHdicVF5OHZMQndVRm1aaVk5UFQwdUxtNWNaN3FwcVltUjBkSGVYbjVFeWRPZlBIWVRFMU5uejU5bXB1YmUvSGlSYzVVTVNzcnE2cXFTbHRiKzR2ZmFhbXBxUThlUExoMzc1NkNnc0tNR1RNMmI5NU1wVkpSQjF0NWVYa0pDUWxwYWVtY25KemMzTnlyVjY4cUtDZ0lDd3ZMeXNyS3lNalE2ZlE5ZS9aVVZGU2dhY1I2ZTN1UEh6L09ZckdPSHo5T29WQWNIUjMxOVBTOHZMdzBORFFFLzhoUUtCUUpDUW5PVWZ5N2R1MVNWRlJjdTNhdGhJVEVpaFVyV2x0YkNSdGdjMTdSNlhUVVVOdkl5R2pUcGsxdGJXMVlEVDZWU3RYVDA5UFgxMGR6dThYSHg5dmEycUx6OC9EaHcrdlhyNTg5ZXhiYitOZGZmK1YxNTRNUHJQSVU5VnNZekljaUlDQ0ExeW9HZytIazVEUnQyalIwY3d2TkNDY3RMUjBaR1RtQXRpMEFBUENmQVNFc0FBQUE4QlZFUmthV2xKU3NXN2VPY3haeU5wdmQwTkF3YytiTUwrNmtzYkh4OE9IRGZYMTlkbloybzBlUHJxaW9jSFIwUEhyMDZQLythUGVocHFLaTh2RGh3NmFtSm1WbDVWMjdkdDI0Y1lQWE5GWmtNbm5xMUttb1VpazFOYldpb2dMMWltVXltZTd1N3FnVnJ5RERybnQ3ZS8vNTV4OXNIdkN2UzBkSFovZnUzWVNGV0FqQ0ZZdkZNalkyN3Vqb3FLK3Y3MitqeWNEQVFEcWRibXhzSEIwZGJXZG41Ky92ejZmYWtRODJtNTJlbmg0UUVGQlRVek4vL254N2UzdC9mLy83OSsrdlhidDJ4NDRkNXVibWdxY1lhQkFyLzVlTURPYkNhV2xwMWRmWFg3MTZWVU5EWTh1V0xVcEtTcDZlbnR1M2I4Y1BiMy82OUdsT1RnNmEyTzNXclZ1OGlqMjVldno0Y1Z4YzNPalJvMUdSbmJpNHVLMnRyWU9EZzR1TFMycHE2bEFVWGJhM3Q2TUcwMXpYVmxSVW5EaHhvcmk0V0YxZC9ZdlhnazZuejVremgzTTVyNVlDaERMaG5Kd2NWSUozLy83OXlNaElXVmxaWGxOeW9ZQVNILzF3eFdhenM3T3pQMzc4V0ZWVjlmSGp4N3E2dXJ0MzcycHBhV1ZsWmNYSHg2UDhycUdob2FLaUF0MWk2Uy8rcDI3d2xKV1Z1ZDRTNEYvL2UrdldyWWlJaUxDd3NDRTZLcVMydHBiTlpxUHJSYVBSSWlJaXJsKy8zdGJXaHFwYzA5UFQ4YTExMGEyczBORFEvZnYzZTNwNnRyZTMvLzc3NzFocXhtYXpIUndjV2xwYUxsMjZKT0RuL2RTcFUyVmxaWUdCZ2ZQbno4ZG56ZS9ldlhOeGNSRVJFYkd5c3ZyaVR1cnI2OFhGeGJIbXl5ZFBubXhvYVBEMTlYMzgrUEdOR3pmUXZZSHk4bkpVM1M4dkwyOWxaVlZSVWJGMzc5NE5HemFFaDRlTGlZbWhiNCtRa0pDM2I5K3VYTGtTM2QyY1BuMjZ2cjUrWW1MaW1UTm4rRFQ4UmJxNnVob2FHc1RGeFdmT25FazRZNGk0dURnS1Q5R0lGalNRbi9CbDI5WFY1ZWZuRngwZHZYRGhRcXlPR0gvM3d0dmIrOWF0VzRxS2lvc1dMWHJ6NXMyVksxZCsvZlhYRFJzMm9QOGgzTGx6SnpFeGNlZk9uYWdTOXRxMWEzVjFkWHlTVVA3UVZHYThRbGdXaS9YKy9mdnE2bXIrOWM1Y2RYWjIydGpZbEpXVkhUeDRNRGMzbDBhajBXaTBlZlBtM2J4NTA4cks2dEtsUzErczNRWUFnUDhxQ0dFQkFBQ0FRV0d6MmVIaDRlSGg0WXFLaXJhMnRwd2JGQlFVVUtsVVBsUFdvSjM4K2VlZjU4NmRhMnRyTzMzNk5OcjR3b1VMTmpZMkowK2V6TS9QMzdkdjM5U3BVNGZ5ZGZ4UFk3RlkzdDdlMDZaTnUzYnQydGF0VzgzTnpiRUo3ckVwbnBPU2t2NzU1NThaTTJhb3Fxckd4Y1V4bWN6VzFsWXM5NG1JaUNncEtURXdNTUNDSjVRQW9sSWdUdVhsNVd3Mm04OThNZ04yNk5DaHlaTW45N2ZMZ1pDUTBNU0pFMHRMUzNsTlVzVExpeGN2WW1KaVpzK2VmZUxFaVZHalJ2bjYraG9ZR0J3N2RveXpQeXdmVkNvMUpTVWxPanI2L2Z2M3NyS3lqbzZPeHNiR0ZBcmx5cFVyVVZGUlFVRkJZV0ZoMTY5ZjE5VFUvRC8yN2p3dXBqMytIL2lacG1tbVJWcHNjU1BaQ1ltTGU4bDJaYit5M1VqcTJwY281VVoxUTRpaWU1V2tzcFZJQ3k1Q0tza1NJbFJTbG9odUN4VnAzNmFwbWZuOThmbCt6M2QrVTQycGpPVjZQZi93bVBtY1pUNHpaODVvWHZNK244K3NXYk5HalJyMTBaQTNOamFXb2locHhqWnR6WUZyMDZiTjJyVnJMU3dzZkgxOUF3SUNTTnhBcHlRa2VGMjFhaFdUeVhSd2NQRDA5SFIwZE9Sd09GSldsdFhVMUpCS3dELysrSU1lYk1UWTJQamt5Wk5wYVdsK2ZuNWlsekEzaGNmamlWYmdrb3VzbTBJbXR5RmpidERJVEgwQkFRRmswSW4xNjlkTDh5WlJVRkE0ZHV3WWZiZTZ1dHJPenE1ZnYzNVdWbFppYTc1OCtkTE56VzNEaGcyaUExNlQydWZrNU9UMTY5ZVRtajRKR2V2WnMyZkZ4bEZKU1VtSmk0dDc4K1pOYm03dW16ZHZDZ3NMU2MvSlVtVmxaWEtDL1BMTEw1cWFtZ0VCQWJObnorN1VxUk81d0ordWJXLzlTL2VwekpvMXE3eTh2QVZEbHlRbko2dW9xTFM0YnBvVVkxWlVWRWcrbFVoaVNQNEhVVkJRdUhQblRwczJiYlp1M1RwdDJqVFJIemJJV09SbnpweEpUVTFOU2tvaU5aZ2VIaDRCQVFIVHBrMmJOR25Tb0VHRDd0eTVjK2ZPSFRNenM0WkRsbGRYVnhjV0ZqYjhlVXhOVGMzRHc4UEt5a3EwTXZUbXpac2JOMjRzTHk5M2RuWVcrOCtSUENuUitTY3JLaXB5Y25MNjlPbERlbHRhV2hvVUZPVHY3eThRQ0JZdlhxeXFxa3BXSXovdGtMcGdLeXNyRHc4UEJ3Y0hYMS9mdFd2WC92cnJyMHdtODhXTEY0Y09IV0t4V0pzMmJhSjNibXRyR3hVVlJYNkE2ZCsvZjM1Ky9vY1BIejU4K0ZCVVZFUitQRGgvL254TVRNeTdkKzhxS3l2SjNGYWlWK1dUSDFrYmpSUVRFeE10TFMzSGp4OXZaR1EwZXZSb0RvY1RHeHZyNHVMQzQvRjI3OTdkNk84OUR4OCtEQThQSHpseUpNbUl4NDRkeTJhenc4UERTUWc3YmRvMGQzZjNvS0FnOHZHcm82TmphbW9hRkJUMDRNRURPdDIrZS9ldTZFbFJXMXNyNGRPWW5CU2l2eHpYMTlkZnZIangwYU5IWk1UdCt2cDZiVzN0Rm9Td2NuSnl5Y25KNUNkQWNrYTNhZE5HUlVWbDhPREJqeDQ5MnJadEc1bnVFZ0RnTzRRUUZnQUFvT1hTMHRLOHZMelMwdEs2ZE9seTRNQUI4bTB3TkRUMDBhTkhxcXFxYkRhN3BLUWtMaTZPeFdJMVZXR1htWmw1NTg2ZHk1Y3ZaMlZsYVdscCtmcjZEaGt5aEN6cTFLbFRRRURBZ1FNSHpwMDdkK2ZPbmY3OSswK2VQTGxQbno0OWUvWnN3ZlJCM3pSM2QvZjA5UFRBd0VCMWRYVmZYMTlMUzhzblQ1NWN2MzZkb2loTFM4dWlvaUtLb2s2Y09LR2dvS0N2cno5cTFLaUFnSUNZbUpqMzc5K1RvVDlmdlhybDdlMnRycTR1T3FHWmpvNE9rOG4wOWZWOSsvYXRXSDFjZFhVMUdZV0FCQTJOWGxoS2lqUXBpbkp3Y0hCeWNtcTR0R1BIanFURVVndzk3WGhUeXN2TEt5b3FHbjZyRHdzTEt5OHZsNzdhbER6eFZhdFdDWVZDRWpxc1dyVktVMVBUeGNYRjNOeGNRME9qb3FLaXRyYlcwZEdSd1dESXljbkp5Y2tKQklLNnVqb2VqOGZuOHcwTkRXZk9uSG5uenAzbzZPaHIxNjVWVlZVcEtTa3RYcng0MWFwVmRCL2s1T1FzTEN5TWpZMlBIVHNXR2hvYUdSa1pHUm1wckt3OFlzU0krZlBuMDZNY2tvby9OemMzVFUxTlpXWGxtcHFhakl3TU1wSDNSL3ZmbWdOSFNyMU9uano1enovL01Kbk1TWk1tM2J4NWM5NjhlVVpHUnQ3ZTN0SFIwUTRPRGdLQndOZlgxOURRc0ZldlhzdVhMMSsvZnIycHFhbTl2ZjFITDlGVlZGUWtVYklvQm9QeHp6Ly9TSGR3L29lY25KeXhzVEY5TnlNakl5a3BpYjY3YjkrK0R4OCtzRmdzSnBOWlhGeDg5ZXBWMFdkSGtMRGovUG56QXdjTzNMMTd0NVMvSE1qSnlkR3YvNGNQSHpadTNGaFRVN042OWVxR0I0VzhGZnYxNnllMjZQTGx5My8rK1NlWHk3V3hzUkd0MWo5eTVNajU4K2ZidDIvZnRtMWJCUVdGek16TXAwK2ZxcXVyVDVvMGlWNG5LeXVMREJ6SlpESzF0YlgxOVBSMGRYVzdkZXZXdlh0M0hSMGR1dUNSeldaYldWbHQyN1p0eFlvVlhsNWVKR1dtNC9qV3ZIUWJOMjRrTFdMSVpFZG56cHhwYXRiRWl4Y3ZOaXh1RlJ0cnRWRjVlWGxpSjNWdGJlM1RwMCtOakl4YVhCWFlwMCtmaUlnSVMwdkxSc2NpSjZxcXFpNWR1c1JnTU1oelp6S1pmbjUreXNySzlJT1dsWlZSRkdWdmIzLzE2dFdxcWlvMm16MTU4bVJTVWhvZUhoNGNISHowNk5HUWtKQ1FrSkJldlhxZFAzL2V3OE9EcmlWUFQwOWZ2MzY5c3JLeXNySnlkbloyWldXbGdZRkJ3ejRNR1RMa3hvMGJKRjB0S0NqdzlQUU1EdytYbDVjbjErT0xyVXgrUWpoMjdGaGxaU1dMeGFxdnI3OSsvVHFQeHlNUGV1TEVDVTlQeitycTZ1blRwLy94eHg5c050dkZ4VVZOVFkzSDQxMjhlRkZOVFkxVWxmYnQyL2Z3NGNNUEhqell1WE9udmIyOXY3Ly82ZE9uKy9UcDgvVHBVN0dIYTkrK1Bja2N5Uzk1am82TzlDSTJtNjJqbzlPcFU2Y3VYYnAwL2w4OWV2UWdoZms1T1RrY0RpYy9Qejg3Tzd2Ulo5MmhRNGVGQ3hkR1IwZUhoNGNyS1NuMTZORWpMUzN0MTE5LzNieDVjNk1EZDFSVlZUazZPc3JMeTVPeHJVbDJPWHIwNkJzM2JyeC8vNzVEaHc0S0NncHo1ODQ5ZlBod2JHd3NPVVpyMTY0OWQrN2MzcjE3NllrSE8zVG9JUHJCR3g4Zi8rN2RPM0s3cHFiRzJkbVp3K0hJeThzekdJeC8vLzAzUGo1ZVRVMk5uRkFoSVNHdXJxNThQbi9qeG8xdDI3Yjk2YWVmQmcwYTFMOS9mL29pbmtlUEhqVmE2MDF5ZGxLY1MxTldWZzRNRE9Sd09CMDdkbFJWVlJVZE1TTW1Kb1lVWlpNZjBqNDZtQVlBd0g4TVFsZ0FBSUFXT25QbXpOOS8vMDFSMVBUcDAyMXNiT2g2SEJhTGxaQ1FRQXA1V0N5V3JxNnV0YlYxdysvdGpvNk9pWW1KWkd4TmJXMXRXMXZiMmJObmkxM0NyS1NrdEduVHBubno1cDA4ZVRJMk50YlQwNU9NMlJjV0Z2WVpaa1A2U3B3NWMrYllzV05MbGl3aEYwcjM3dDA3TWpLeXVMaDR6Wm8xTEJhclU2ZE9FeWRPMU5QVDA5UFQ2OVdyRjR2RjR2UDUydHJhcEE2UmZJRXNLQ2hRVmxiZXRHbVRhTDFZdTNidGR1N2NlZkRnd1pDUUVMRnBwbGtzbHBhV2xwV1ZGUW5Fall5TW1xcTdsS0JaQnlncUt1cktsU3RLU2twc05qc3BLWW5QNXc4WU1FQnNIWGw1K1dZbHNDUW1LeWtwRWExN25UZHYzdmp4NHk5Y3VCQVhGMWRRVUZCVVZCUVJFVkZYVjlkd291MEZDeFpFUlVYWjI5dFRGTlc1YytjVksxYVltcG8ybWgyMGJkdld4c1ptMWFwVjRlSGg1OCtmZi96NGNYSnlzbGd3M2JObnovTHk4dExTVW5LM1hidDJNMmJNV0xSb2tlVCt0K2JBQlFZR3hzYkdKaVVsQ1FTQ0NSTW0yTnJhOXU3ZHU3Q3cwTnZiVzF0YmU4ZU9IU0VoSVczYnR0MjdkNitob1NHWktPL1FvVU1iTm13SURRMzk4T0hEZ1FNSG12VlN0NWk4dlB6MjdkdnB1eWRQbmhSTkV0KzhlWFBwMGlYNnJvYUdocFdWbFdnVmMyVmw1ZlBueitYbDVTMHRMVmV2WGkzTkNBK2lvcUtpcmwrL2Z1WEtGUjZQdDNIanhvYmxqVTBwS0Nod2NuTGk4WGhPVGs0V0ZoYWlpN3AyN2ZybXpadlhyMS9UVDFCZlg5L0p5VW4wSUk0Wk04YlgxN2Q3OSs1ZHUzYVZYRGR0YW1wNi8vNzlxS2lvcVZPbmtwK21kSFYxNlQyMytLVXpNREJvV2ZUWjFFQW9EYjErL1hyZnZuMUtTa3BLU2tvNU9UbHBhV2xpRllWUG5qemg4WGlpMlhSekxWcTA2UG56NS9IeDhZMWVIVS9JeTh0MzZkTEYyZG1acm84V0s1c2x2MmFGaDRjUEhUclUyTmg0NnRTcG92K1hMVjY4Mk16TUxDNHU3c2FORzRzV0xXS3hXS0tCdTVhV0ZqMDZoSUtDd3RDaFEwVkRURkVrZ1NYam91VGs1UFR1M1h2Mzd0ME5QK1hJaEd5Yk4yOCtjdVNJdDdjM2FkSFEwREF6TXlORHVQVHQyOWZRMEhEZHVuV2tmcmF1cmk0cUtxcTJ0cGJCWUdocmE0czkrdkRodzgrZlB4OGFHaW9uSnlmTnlLZmp4bzJ6dDdmWDB0THEzTGx6bHk1ZDJyVnIxOVNhOWZYMVpOSXRPVG01UG4zNk5EbzhidGV1WFcxc2JHeHNiSjQ5ZTNiNTh1V0lpQWd5VEFHTHhUSTNOMjg0UXRIWnMyZHpjM1BYcmwwcitqdks1TW1UNCtQajA5TFNTQVp0Ykd3Y0d4dExEM0t0cnE1dVlXSGg1K2YzN05renNzT2VQWHVLbmhUVzF0WjBDS3VvcUppUWtFRGZKU3M3T3p1VC82cEdqQmd4ZS9ic1ljT0dEUjQ4dUh2MzdxSWwwbncrWDFGUjhjV0xGMDNOTmRlMWExZXhFRmIweHhJeEF3WU1jSGQzNTNBNER4NDhFS3ZEQlFENEhqQWEvczBOQUFEd1BhaXBxU0ZUQTdkWWZYMTlRRURBK1BIam14b29vTDYrbmhRWU5ybzBJaUlpTmpaV1QwOXYxS2hSZmZ2Mi9laDRsMXd1TnlFaDRkR2pSME9IRG0zQjVZRk5VVk5UazJhb1RacTd1enNaN1U1Ylcvdnc0Y09mcWhzU0ZCVVZIVGh3WVBNbGluRCtBQUFnQUVsRVFWVG16V0lCVTNwNnVxNnVibFBYZ1ZwYlc0OGNPZExEdzRPMGxKYVdmblRtS3hteHQ3ZVBqSXhzYWtKdDR1Yk5tMlQrYUpKcFRwZ3dZZHUyYmEwZnY3SzJ0allrSkVTYStZS0VRaUdmenlkL0Z0S0ZzV1JLTkQwOXZaOS8vbG42TjBsV1ZsWjFkWFdqZ3lBTEJJTDYrbm9ta3lsOVZ0amlBMmRuWjVlWW1EaDU4bVFURXhOU3ZDYmFEVnRiMi96OGZFOVB6eTVkdW9ndUtpZ28yTFJwazVPVFU1OCtmYXFxcWd3TURFYVBIdTN2NzArVzNyaHhZL1hxMVJzMmJLQVBsbVFmM1VOaFlXRk5UWTNrWVVQcjZ1cTRYQzZQeDJNeW1ZMitGSEZ4Y1JvYUdxSmpCWWlhTW1WS1NVa0pQU09RbUdQSGpubDRlSXdhTldydDJyVk43U0V4TWRITXpPeklrU05pSHp0Mzd0eFJWRlJzcWdhVHorZlgxTlRVMTllcnFLaTBiQXhpMFYzNStmbUZoSVFJQkFJWEZ4Y3krZUVuZWVsYWpKUk1uanAxU3NKa2JwV1ZsY09HRFNQbkZJZkQwZGZYMzdGalI3ZHUzZWdWamh3NXNuLy8vb1NFaEM4N1Q5R1ZLMWVTazVNWExWclU0ckVhQkFLQlFDQmdNcG5TZkVvOGYvNDhOVFYxM3J4NXpmM0JRQUw2Zyt0VDdWQWFBb0ZBS0JTU1Qwc3AxMy93NEFFWjNNRFQwMU8wWHBWMjZkS2xLVk9taUU3NXhlVnlCUUlCUGVCSlEyVmxaUmtaR2NPR0RhTW9LamMzbDgxbTA0WGtqYXF0clNVbmhiS3lzb1RkdG95UmtWR3ZYcjFJa2J1RURzeWNPWlBINDNFNEhESzQwS2Z0QXdEQVZ3NGhMQUFBZktkYUg4TCtOM3o5SWV6M2czeXIvNFRaeFBlTXkrVktTTEZyYTJ2bDVPUWF6bTh1NmpPRXNGOGNpVXFscis2RTVoSUtoU1NnL05JZGdhOUZUVTBOaDhQNXpKRXhBQUI4SlRBY0FRQUFmS2Z3RllqQTYvRDF3T2g0bjVEa09tS3hjVCsrVzB3bUV3bXNUREVZRENTd0lFcWFnUkVBQU9DL0NpRXNBQUI4cHhBKzRrVUFrRUJaV1Zsc0RNVHg0OGMzTlNxaWpQWUFBQUFBQVA4WktMZ0FBSUR2RktvT3lad3RYN29MQUFBQUFBQUEvMzM0L2drQUFOOHBYQ0tLRndFQUFBQUFBT0R6UUFnTEFBRGZLWHIrOSsrWmdvTENsKzRDQUFBQUFBREFmOS8zL3VVVEFBQytaOTk1Qk1sa01sRUpDd0FBQUFBQThCa2doQVVBZ08vWGR6NUQrbmYrOUFFQUFBQUFBRDRiaExBQUFQRDlrcE9UKzI2RFNBYUQ4WjBYQWdNQUFBQUFBSHcyQ0dFQkFPQzdwcWlvK0gyT0RLdW9xTWhnTUw1MEx3QUFBQUFBQUw0TDMrUFhUZ0FBQUJxRHdWQlJVZm5TdmZqY0ZCUVV2dHNTWUFBQUFBQUFnTThQSVN3QUFIenZtRXltcXFycTkxTVB5Mkt4bEpXVnYzUXZBQUFBQUFBQXZpUGZ5eGRPQUFBQUNVZ095Mkt4dm5SSFpJN05abitIbGI4QUFBQUFBQUJmbHZ5WDdnQUFBTUJYZ1l4TFVGdGJXMU5USXhRS3YzUjNQajBtazhuaGNEQVpGd0FBQUFBQXdPZUhFQllBQU9EL3NObHNOcHRkVjFmSDQvSHE2dXIrQTJtc25Kd2NpOFZpczlsTUp2Tkw5d1VBQUFBQUFPQTdoUkFXQUFCQUhJdkZJa01UQ0FTQyt2cDZQcC8vcFh2VVBBd0dRMDVPVGs1T2pzbGtNaGlNTDkwZEFBQUFBQUNBN3gxQ1dBQUFnQ2JKeWNuaCtuMEFBQUFBQUFCb0pVek1CUUFBQUFBQUFBQUFBQ0JEQ0dFQkFBQUFBQUFBQUFBQVpBZ2hMQUFBQUFBQUFBQUFBSUFNSVlRRkFBQUFBQUFBQUFBQWtDR0VzQUFBQUFBQUFBQUFBQUF5aEJBV0FBQUFBQUFBQUFBQVFJWVF3Z0lBQUFBQUFBQUFBQURJRUVKWUFBQUFBQUFBQUFBQUFCbENDQXNBQUFBQUFBQUFBQUFnUXdoaEFRQUFBQUFBQUFBQUFHUUlJU3dBQUFBQUFBQUFBQUNBRENHRUJRQUFBQUFBQUFBQUFKQWhoTEFBQUFBQUFBQUFBQUFBTW9RUUZnQUFBQUFBQUFBQUFFQ0dFTUlDQUFBQUFBQUFBQUFBeUJCQ1dBQUFBQUFBQUFBQUFBQVpRZ2dMQUFBQUFBQUFBQUFBSUVNSVlRRUFBQUFBQUFBQUFBQmtDQ0VzQUFBQUFBQUFBQUFBZ0F3aGhBVUFBQUFBQUFBQUFBQ1FJWVN3QUFBQUFBQUFBQUFBQURLRUVCWUFBQUFBQUFBQUFBQkFoaERDQWdBQUFBQUFBQUFBQU1nUVFsZ0FBQUFBQUFBQUFBQUFHVUlJQ3dBQUFBQUFBQUFBQUNCRENHRUJBQUFBQUFBQUFBQUFaQWdoTEFBQUFBQUFBQUFBQUlBTUlZUUZBQUFBQUFBQUFBQUFrQ0dFc0FBQUFBQUFBQUFBQUFBeWhCQVdBQUFBQUFBQUFBQUFRSVlRd2dJQUFBQUFBQUFBQUFESUVFSllBQUFBQUFBQUFBQUFBQmxDQ0FzQUFBQUFBQUFBQUFBZ1F3aGhBUUFBQUFBQUFBQUFBR1FJSVN3QUFBQUFBQUFBQUFDQURDR0VCUUFBQUFBQUFBQUFBSkFoaExBQUFBQUFBQUFBQUFBQU1vUVFGZ0FBQUpxQndXQ1FHMEtoOFBNLyt0bXpad3NMQzhVYVkyTmp6NTA3UjI1bloyYzN0VzFXVnRhVEowK2FXcHFabVptUmtkSEs3cVdrcENRbkowdGVKem82K3RDaFEyS05EeDQ4OFBYMUxTMHRsZjZ4SGo1OEdCSVNJdVhLT1RrNTB1LzVNeWd0TFkyS2ltclp0dFhWMVJFUkVaKzZSMDI2Y2VQR3JsMjdLaXNyVzdBdGw4dVZzRFF5TXZMdnYvOXVSZGRrNit2cGZHdE9tZExTMGtiWHljdkx5ODdPRmdnRUVyYTlkKy9ldi8vKzI3QTlPVG41MGFOSDlmWDEwblgvZjN6VEp5d0FBQUI4RWdoaEFRQUFvQmxVVkZUSURja1pqU3lrcEtUOCtlZWZQajQrWXUxQlFVR3VycTRVUmIxOSsvYlhYMysxdExRc0xpNXV1UG0rZmZ1V0xWdlcxTTZkbkp5c3JLd2FYY1RuOCt2L2YwMEYwSDUrZmw1ZVhoVVZGVy9mdm0zcWdTSWpJdzhjT0NEV2VQLytmUzh2TCtsRFdLRlE2Tzd1N3VMaTh1elpzNCt1ZlB2MjdhbFRweDQ3ZG96Y0ZRZ0VWUjhqNjRPN2JOa3lHeHViczJmUHRtQmJkM2YzUC83NDQrYk5tMkx0TXZwVklEazUrY1NKRXkxNFFmYnYzMjlpWXBLZm45L1VDdGV2WHo5eTVFaXJPOWk0K3ZyNm9xS2lnb0tDdDIvZlptZG5aMlptdm5qeElpMHRMU2twS1NFaDRlYk5tOUhSMGVmUG53OEpDZkgzOS9meTh0cTVjNmVEZzBOWldka243L3liTjIraW82TTlQRHlXTGwwcXpkdTFvZWFlTWtWRlJTOWV2Q0MzVjY1Y3VYNzllbkk3SVNFaEt5dUwzUGIxOVowMGFWS2pIeFFFbjgvZnNHR0R1Ymw1WFYyZDJLTGR1M2VibVpuUnI1VTB2dlVURmdBQUFENEorUy9kQVFBQUFQaVdxS3Fxa2h0VlZWV2YrYUVEQWdJVUZCUldyMTR0MXE2b3FFaUNraTVkdXJpN3UvLzU1NS9HeHNiNzkrOGZNbVNJNUIwZU8zYnN5cFVySGg0ZW5UdDNsckRhenovL0xKYjFiTm15WmNHQ0JYVDVMV0ZnWUVCdWVIcDZKaVVsblQxN1ZsNWV2cVNrNVBuejU2S3JGUlVWQ1FTQ3UzZnZpamJtNXVhU2xEa3ZMNDl1VkZGUkdUUm9VS05kWWpBWVRrNU84K2ZQOS9mMzM3dDNyK1NuT1hEZ3dCOSsrR0gzN3QwTUJtUHg0c1dwcWFuejU4K1h2TWt2di96aTYrc3JlWjNXY0hGeG1UOS92cCtmMytUSmsrbFl2eWsrUGo0eE1URVhMbHdnZDVjdlgvN1BQLy9zMmJObjlPalI4dkwvODZkc1ZsYlczTGx6emMzTmJXeHM2QTNIang5ZlVsTFMzTDd0Mzc5L3pKZ3g5RjFTK2swWGdFdXZXN2R1cjE2OSt1MjMzNDRlUGRxM2I5L21idDVLUlVWRm9zK2lLV3cybThQaEtQNnY5Ky9mdDIzYnRwV2RyNmlvOFBIeHljM056Y25KeWNuSklma2dtODN1MmJObmZuNSsvLzc5SlcvZStsUEd6czR1TXpQejNMbHptcHFhOUtLc3JLeDE2OWIxNmRNbk9EaVlvcWpIangvMzY5ZXZYYnQyVFhValBqNit1TGpZeXNxS3hXS0p0aGNVRkR4Ky9IajgrUEdpTy8rb2IvMkVCUUFBZ0U4Q0lTd0FBQUEwQThsb3lGWGhxYW1wVGFXRW45ekxseSt2WExteVpNbVNUcDA2aVMxU1ZGU3NyYTBsdDZkTW1kS3paODgvL3ZoRFdWbjVvL3U4ZmZ2MnYvLysyN0ZqeDQrdU9XN2N1TUdEQjVQYjVNcG9IbzlIeW05cERnNE9wT1J0N2RxMUV5Wk1DQWtKc2JDd1NFdExXN0ZpUmNNZExsbXlwR0dqdmIyOTZOM0Jnd2VmUG4zYXpNenM2ZE9uVFhVc05qWldYMSsvWWZ1Z1FZTk9uRGhCYnF1cHFSMCtmSGorL1BsdWJtNzYrdnFkT25WYXQyNmRoQ2Q3OU9oUkNVdWJ4ZFBUOC9EaHc0MHVFZ2dFYjk2OCtmSEhIeHN1bWoxN3R1aHJXMWhZbUo2ZS92TGx5OTY5ZTFNVTljTVBQL3oyMjI4aElTSG56cDB6TVRFaDZ6eDU4cVN5c3BKK2N4SjkrL2FWZmhpQmx5OWZrcWlkeitlTHRwTUMyNFloYkdWbDVhWk5teHJ1Wjlpd1lVdVhMcVVveXRqWVdGRlIwZGJXMXR6Yy9OQ2hRM1JHLzNsMDdOangwS0ZEREFaRFFVR0J5V1FxS0NqSXk4dXpXS3gzNzk2dFdMSEMyZGw1OXV6WkhBNm5xWEM1TloxdjA2Wk5mSHc4aThYUzFkVlZVVkZKVGs0T0RRMGROR2dRU2N6THk4dWJTb2ZsNWVVVEV4TmJmOHBzM3J4NXpwdzV0cmEyZ1lHQnBMMm1wc2JhMmxwUlVaRUVvQjgrZk1qSXlHajBVVWlJTEJBSVRwOCt6V1F5cDAyYlJpcGVHUXdHK2YwcFBEeWMvRER6NXMwYjBhMFVGQlE2ZE9oQVVkUTNmY0lDQUFDQVRDR0VCUUFBZ0dhUWsvdS9zWXlDZzRNL1d3anI3ZTJ0cXFwS3ltREx5OHZwZ2x5S29wU1VsSVJDWVYxZEhhbFowOURRY0hWMXpjM05UVWxKb1VNNmdzdmxtcGlZN05xMXExZXZYaFVWRlE4ZlBwdytmVHFUeWZ6b294c2FHcHFabWZINWZIbDUrZVBIajVNSFRVbEpFVnN0TGk2T3orZHJhbW9hR3h0ZnUzYk53c0xDd01DQXBEYTBQWHYySkNZbW5qbHpSclF4TEN3c0xDek16ODlQUzB1TGJsUlVWQ1Q1RVlQQm1EWnRtdlN2VlVSRUJIMTVjbFZWRlkvSDY5YXRtNit2YjN4OFBBbUFtaHA0Z1RoNThxVDBqeVVabjg4WENBUW1KaVljRGtmS1RVNmNPQ0VXZzQ0Yk55NDBOUFRXclZza2hDWEZzS2RPblRwMDZORHMyYlBKUVU5TFN4TXRSaWI4L1B5a2VVUXVsL3YzMzM4L2VQQ0FvcWo1OCtlVFhEZ3BLZW5peFl1azFwSWNOZm9wYUdwcVdsdGI4M2k4YTlldWNUZ2MwYWRXV2xxcW9LQkEzNTAwYVpLSGg4ZVdMVnRZTEZaTlRZM1l3S2JwNmVsa2xBelJ4bDY5ZWsyZlBsM0sxNm9wQW9HZ29xS2kwVXB3K3VjS0hvL0g0L0VhcmlBdkwwOSt3R2hONXk5ZHVrUmFmSDE5azVPVGRYUjA2SnBsb1ZCWVUxUFR0Mi9mNGNPSGkyNTc2OVl0TWhCcTYwK1pIajE2T0RzN2kzNVkxZFRVdEd2WGJ1Zk9uZVFubkppWUdLRlF5R0F3eEFZbTF0YlcxdFBUbXpoeElsMzVQblhxVkhKRFFVRWhMUzFOS0JTUyt2ZGR1M2J0MnJWTGRGdDlmZjFUcDA1OTZ5Y3NBQUFBeUJSQ1dBQUFBR2loMU5UVWtKQ1FoUXNYeXZxQkhqNThHQk1UNCtEZ29LYW1scENRc0diTm1pMWJ0Z3dhTkNnL1B6OC9QLy9WcTFjVVJTMWR1dlQ5Ky9jRkJRV2l3eVBPbkRtVHcrRjRlM3VUREVoZVh2N0RodzlidG13SkRRMjlkdTBhajhlTGlJaUlqbzRtU1p4UUtCUXJVZ3NKQ2FHdm5uN3c0SUdGaFVWY1hKeUVmaktaVEJJZy92bm5ueVNiVTFGUjZkZXZIMFZSK2ZuNWJEWmJRME5EVlZXVndXQ1FSaHE1TEZwWFYxZEhSNmZoYnRYVTFFUVRuNnlzTEcxdGJUbzdycTJ0TFM0dUZvMmlidCsrVGQvZXNXTkhaR1JrV2xxYWdZSEJaeTdHcEZsYlc3ZHYzMTdLbFJzbVNpTkhqdVJ3T0RkdTNGaStmRGxwNmRLbHk2Ky8vcHFWbFZWY1hFd0ttUk1URXhVVkZRY01HTkRjdmoxLy90ek96dTdWcTFjNk9qb3VMaTUwTXBpVGswTUdRQ0FqWFZ5NWNvVzBjN25jN3QyN1cxdGJrN3VtcHFha0Fwb1lPSENnMlA0blQ1NDhZc1FJTlRXMWtwSVN1akNUSUJtb1dLT1JrVkhyUTlpY25KekpreWRMV0dINzl1M2J0Mjl2ZE5IdzRjT0Rnb0prM2ZuaHc0YzdPVG1KdGhRV0ZwSVF0cFduelAzNzkwbWVUbjY1S1Nnb1lMRll3Y0hCUTRZTWlZdUx5ODNOblQ1OU9vblhHMDcyTlcvZVBIS2k2ZWpvR0JzYjArMlhMMThtZmJ0MjdWcDJkdmFNR1RQRUF1NWR1M2FKamxyd3JaK3dBQUFBSUNNSVlRRUFBS0RsZ29LQ2FtdHJHNzFTK0ZPcHE2dmJ1WE9ucnE3dW9rV0xLSXJhdTNldlFDQW9LaW9TaTN1NFhHNy8vdjBuVHB6WXVYUG5UcDA2ZGU3Y1dVdExpeVNoMTY1ZEl3bU92THk4ZzRPRGxaWFZ4WXNYVDU4KzNiNTllenBCUG4zNk5KZkx0YkN3RU4ybmhDRWp4NDBiMS9CUzk1cWFHb0ZBTUd6WU1ISjMzYnAxaXhjdkpwV0phOWFzK2ZEaGc3dTcrLzc5K3h2dXpjcktTbkt4R3kwME5OVE56YzNJeUlnZVdkTEZ4ZVhTcFV0cjFxeFp1blNwYUJsbW84YU1HZFBvTUtucTZ1cTNidDJTc09HdFc3ZVNrcEtXTEZtaXBxWW1UVDhKRlJXVmpoMDdTbE5yTE5vVHNhRWtPQnlPb2FIaDFhdFhYNzE2MWJOblQ5SzRkZXRXZXJYTXpNd25UNTVNbVRLRkxyZVVSbTF0clorZjM1RWpSd1FDd2JKbHk2eXRyVVZyV21mUG5qMTc5bXlLb2x4ZFhZOGZQNTZRa0VDV3pwMDdseTRtbGFDMHRQVEFnUVBXMXRhcXFxcmtGVk5YVnhjcm5iYXpzN3QwNlZMRGV1clcwOUxTSWxXWkRlWGw1ZG5hMnE1WnMyYmN1SEdOcnFDaW90TEt6aGNXRm1ablo1UGJaR3F2MU5SVU12SXZpOFZxOUdlR2hscDh5cng0OFlKa3JHVElpT0xpWWc2SFE3ZU1HaldxYytmT2p4NDlNalUxcFpQMHNMQXdMeSt2Z3djUDBoSDhEei84WUdscFNlOHpQVDJkaExDSERoMXEwNmFOczdPemFDVit3eEJXMUpjNllRRUFBT0FyaEJBV0FBQUFXa0pSVVpIVW5KNCtmZnJldlhzelo4N3MxNjlmaHc0ZDJyUnA4MmtmNlBUcDArbnA2Yk5telFvT0RzN056VTFOVGQyd1ljT2NPWE8wdGJVN2R1ellxVk9uSzFldXVMbTV1Ym01MFFtZEtENmZuNW1aYVd4cy9QanhZM0tSOWZUcDB5c3JLNU9Ta214dGJlbHB2bTdmdmwxU1VpS2F2RWkyWnMyYWh0T21YN2h3b2FDZ1lOV3FWZVF1WFM0bkp5ZTNiZHMyR3h1YkpVdVdXRnBhV2xsWkpTWW1MbHUyckttZDI5alkwRXZEd3NMSXNLUmxaV1diTjIrT2lZbnAxS2tUeWFPSjVjdVg1K1RrZUhwNlhyeDRjZHUyYmNPSEQ3OTY5V3BUWTMzVzF0YjI3OTkvN05peG9vMXhjWEgwclBHTkVnZ0U2OWF0cTYydEZRcUZHelpzK05ocjh6LzRmTDY1dWJtNXVYbXpwbkc3ZXZVcWVVVFJnUzlNVFUydlhyMGFFaEt5ZGV0VzBpSWExSktTMVRsejVrajVFS1N1ZWN1V0xWbFpXWDM3OXQyMWE1ZWVubDVUYTVLalRNZTc5ZlgxMG1USzBkSFJRVUZCMTY5ZjkvVDBwRWNUL216WWJMWm9UYmVycSt1NWMrY1NFeFBKZ0swVVJYWHQycFdzc0hyMTZxS2lJbktsZjJscDZmMzc5L1gxOWNQQ3dsclQrZGpZMkczYnRvbTIwR2VFcHFhbTJBZ0FUV254S1dOaFlVRitTa2xQVDErelpnMFpiblh1M0xuR3hzYmtwQ0FqOWdxRlFnME5EYkl0R2ZXMWI5KytrZ2VTam9pSVNFMU50Ykt5RWt0Z3lkdVZqbE8vaGhNV0FBQUF2azRJWVFFQUFLQWxSb3dZOGZMbFMxTHBscHViNitQajg5Rk5nb09ENmVCRGVpVHp1bmp4NHJWcjF5b3FLdnIwNmJOMDZWSVdpelZseWhTeUFyblV2V0c5R0pmTHJhdXJ5ODNOcmEydDdkZXZId2xoS1lyeThQQll0MjRkaDhQNTZKempFdERiUG4vKzNOemNQRGc0dUUrZlBoa1pHV1ZsWmFLQkMwMWZYLy9zMmJOcjFxeTVlUEhpNzcvL0xoUUtlVHplbENsVHhDYUxmL2Z1WFhCd01CbmFraURoVGt4TWpLdXJhMzUrL3FSSmsxeGNYRVRMVVhWMGRJNGZQeDRXRnZiWFgzK1ptNXZQbno5LzQ4YU5FcUx3UVlNR2lXWE5KU1Vsa2pNZE9UbTVjZVBHSlNRay9QVFRUOUs5UEJTNU1MekZKZEtuVHAwU2pSRi8vdm5uN3QyN1g3aHd3ZGJXVnV5cGNibmM4K2ZQZCt6WWNmVG8wVkx1dkthbXh0emNuTVZpclYrL2Z1WEtsWkxyWjdsY0xwUEpwTmZoOC9uU2pHKzdZTUdDdG0zYk9qbzZtcG1aa1grbDdOdW40dS92WDE5ZlQyNC9mdnk0cWVyZHVycTY2dXJxMk5qWUN4Y3UzTGh4bzY2dUxpWW1wcFdkbnpwMTZ0Q2hROGxMWjI1dXp1VnlnNE9EU1hEWnJGTGxGcDh5SkRCMWNuSWFPblNvaW9yS3k1Y3ZIUjBkTDE2OCtQZmZmeWNrSk1USHg1T1BMSHJsdkx3OGVYbjVqMDdRcDZXbDljc3Z2eXhldkRnN083dGJ0MjUwTzNtZDZSRDJhemhoQVFBQTRPdUVFQllBQUFCYVFrbEp5ZHZibStRYVVtN1NWTFdYWkxObno1NHlaVXJidG0zZDNkMERBd05kWEZ6RXJ2d2x3VzVpWW1KK2ZuNU9Uazd1LzNyLy9yMmxwYVdtcGlaRlVhS2poVlpYVno5OStuVFdyRm5xNnVyTjdRejlGQ29ySysvZHUvZmpqei9XMTllVDZkVEpoZlBWMWRXaTY5ZlgxNjlidDI3U3BFbHo1c3pSMU5ROGNlSkVZV0VobmNpTUhUdFdySDd6NGNPSHdjSEJvb2xNZW5xNnE2dnIvZnYzMjdScDQrcnFPbmZ1M0VaN1pXcHFPbWJNR0FjSGgxT25Uc1hGeGJtNnVvNGFOYXE1ejA2Q1JpOEpsNnhyMTY3cjE2OXZhcW0vdnorSHcya3E0Q01US05FWURJYTV1Zm1PSFR0OGZIeEV4MkFsdzVLK2UvZk94c1pHK2tFUHlNSHEzYnUzTklYUFpXVmxiZHUycGUvVzE5ZExtU1JPblRxMWUvZnVscGFXYkRaYnlvNTlRaGN1WEtEbjNTb3FLcEt3NXF0WHI5YXVYYXVycTd0NDhXSmpZMk1TTDdhbTgycHFhdVFkSGhvYVNvcmxkWFYxeGNwT0pXamxLWk9YbDdkang0NGJOMjdNbURGajkrN2RabVptZmZ2MlhiMTZ0WTJOemV6WnM0Mk5qVHQzN2p4dzRFQjYzRmlLb3A0OGVkS3paMC9SeXV0R0RSMDZkT2pRb1haMmRuZnUzUG5ubjM5KytPRUh1c05rcEFWeTl5czVZUUVBQU9BcmhCQVdBQUFBV2toWldkbloyVGsvUHo4cUtpb3RMYTJrcEtTMHRGU2FFVE9iaGMxbXM5bnNwS1Nrd01EQXBVdVhrdXVqNzl5NWMrdldMVHB2cFNkcVYxVlYxZGJXMXRiV0hqWnNtTGEyOXBBaFE3S3pzK2ZNbVNNYWF5b3BLWjAvZjc2bXBxWUZuYUdqbHJ5OHZIWHIxcDA2ZFVvMCsxTldWaFlMWVl1TGk5KzllK2ZvNkhqdjNqMFhGeGNPaDZPdHJTMWgvK1N5ZmJxM0Z5NWNzTGUzRndxRkV5ZE8zTHAxcStSaXZTNWR1aHcvZnZ6SWtTTmVYbDVMbHk3MTkvZHZ0RGowOGVQSDN0N2VZaTNTUGZ2bUVSMVk4K25UcCszYXRSUHRmMWhZbUxxNnV2VGpQNWlZbUp3NGNTSW9LTWpFeEVSWFY1YzBmdmp3NGZEaHc1MDZkWkxkcU1TbHBhV2laWXg4UHYrajQzalMrdmJ0R3hrWnllRndTa3BLeG84Zkw3YVVoS1JpYzhGUkZEVjkrblRSYVoxYWhoNEZsVXpEOWM4Ly81RGJaT0s0RHg4KzBFdTF0YlZQbkRqUnVYTm5NaXRhU1VrSkdScTFsWjBYQ29YMHRGMnVycTdUcDA5dnVKTkd0ZktVMmJCaFEzcDZ1ck96ODhLRkM0VkNJWWZENFhBNFAvMzBVMWhZMko5Ly9tbHFhbXBtWm5ibHlwVXJWNjVrWm1icTZ1b1dGUlhsNWVXSlhlK2ZuWjFOUGsrSWpJd00rcmFabVZsa1pPU2FOV3ZDd3NMSThBVmt3QXJ5cnZpbVQxZ0FBQUNRTllTd0FBQUEwQ3BhV2xwa21FWFpLU2twc2JPejY5R2pCejJYenRPblQyTmlZcnAyN1RwNDhPQVpNMmI0K1BpTUhqM2ExZFdWRkxlK2Z2MzYvdjM3di8zMkcwVlJQWHYyL09XWFg4UjIyS1pObTRpSUNOR1d3c0xDNnVycWt5ZFAwaTJhbXBwVHAwNmw3NUp3dWFuQ3dKU1VsSktTRWphYlhWVlZWVnRiUzYvV29VT0hzTEN3clZ1M2hvZUhjN2xjc1RDbG9lTGlZb3FpNk5MTGFkT20zYjkvZjhxVUtUNCtQcExudTZjTkdqUW9PRGo0MHFWTFRSWFdQWDM2OU9YTGw2SXRkWFYxWk40azJWbXlaRW1IRGgzRVh2Tm1ZYkZZVGs1T0sxYXMyTFp0MjdGang1aE1wbEFvM0xadFcxVlYxZmJ0MjZVWklxQmx4Q3BoNitycW1qWFBHT2tZaDhNUkc2VGl6Smt6TlRVMXMyYk5Jb05waUJLNzNMNlZLaXNyUzB0TDZidkhqeCtuS0NvZ0lHREJnZ1dxcXFvTUJrTkpTWWtrc0tSMnRXZlBudlQ4VkszcC9QWHIxN095c2d3TURKS1RrM056YzlldVhidDc5KzZaTTJkK3RNT3RQR1YyN2RyRlpESjFkSFJLU2twbXpacTFZc1VLMHZudTNidUhob2FTZGNnVGpJMk5YYmx5NVkwYk55aUtNakF3RU4zbjI3ZHY2UVNablB0MCtmT1FJVVBzN096MjdObmo1T1JFZ2xvU3dwTFg2ajl6d2dJQUFJQXNJSVFGQUFDQXJ4cVB4MXUvZm4xZVhwNk5qYzNKa3lkZnYzNzkrdlhyN2R1MzA3UDlVQlIxNDhhTjNOeGNrc0RtNStjdlhicTByS3hzK1BEaGpVN1ZSVklNRnhlWGh1MmlqUU1HREJBTllVdExTNWxNWmxOVDk1Q1ppR3hzYk1qVjMzU3FSWExiUFh2MjZPam9TRE5vNmZQbno4bUYvT1F1aThWeWRYVWxRVXpmdm4xRjE4ek16SHp3NE1GUFAvMGtPandscVQ4ZE1tUUlQU2RZUXdzWExuUnljaEp0MmJWcmwyamg1Q2RYVUZCUVZsWm1hR2dvMWw1VVZIVG8wQ0d4UmdVRmhhYktXc2VNR1RObHlwVG82R2czTjdmTm16ZjcrUGhjdlhyVjBOQnd4b3daTXVvNWw4dk56czZlT0hFaTNWSmJXeXQ5SlN3WkhIYkVpQkcydHJaMmRuWjA0NDBiTjQ0Y09USjgrUEE5ZS9aODZpNVRGRVhsNU9SY3ZIanh4WXNYNmVucE9UazVkSjFtUWtJQ0tZa3RLU2x4ZDNmZnVYT25ob2JHdzRjUDQrTGlORFEwMHRQVFg3OStiV0ppMHZyT2M3bGNkM2YzL3YzN0d4b2FKaWNuZTNsNU9UbzZidHk0c2FLaVFwcUQxWnBUSmk4dkx6OC8vOEdEQi9IeDhRVUZCYm01dWFkUG42WlhuajU5dXJLeWN0KytmYlcwdEM1ZHVyUnk1Y3FvcUNnRkJRV3hLdDJmZi83WjM5K2Z2bXR0YlUyeVdtTEpraVUzYjk2TWlvb2FPWExrZ2dVTFNGRXdxWkgvYjV5d0FBQUFJQ01JWVFFQUFPQ3I5dmJ0Mi92Mzc1TUJCeFFVRkxwMjdkcTllM2V4TVVNTkRBeU9IVHRXV0ZoWVhGeThaczJhMHRMU0kwZU9OSlhBa3JLMUZ5OWVpTGFZbXBxV2xKUkVSMGMzdFVscGFXbkR1ajlhV0ZoWTc5Njlueng1UWxIVSsvZnZSVU5ZWXMyYU5mbjUrUXNXTE5pMmJadFlPck4yN1ZvK242K3FxbHBWVlhYOSt2Vmh3NGFSY1d6Rk5oZHJPWDM2OUlNSEQzNzc3YmZwMDZjMzFhdXZSRnBhR2tWUlAvNzRvMWg3WVdHaGg0ZUhXS09pb3FLRXNRVmNYVjB6TXpPRGdvS3FxcXJPblR1bm82T3pkKy9lbG8wMUxJMm5UNS9XMWRXSlhuUmZVMU1qL1RDcG1abVpqeDQ5RW51djF0VFV1TGk0c05uczdkdTNrNWE4dkR3T2g5T0NPZXVhVWx4YzdPM3RyYW1wYVdCZ01ILysvSWNQSDk2OWU3ZXdzSERqeG8xRGh3NU5Ta3FhTld2V21UTm5SbzhlUFdmT25LaW9xSlVyVjVJTmRYVjFqWTJOVzkvNUF3Y09aR1ZsN2R1Mzc5OS8veVVSc0krUHorTEZpOSs5ZXlmOXMyalpLUk1XRmhZZkg4L244M2s4SHB2TlBuWHFGR212cjYrdnE2c2JOV29VK1IxbDl1elp2cjYrUjQ4ZXZYUG56cVJKa3lUTWk5VVFnOEhZdFd2WHpKa3p5Yk1qNDk2SzFXSi8weWNzQUFBQXlBaENXQUFBQVBpcTZlam9PRG82NnVqbzlPalJvMHVYTG8zT256Tng0c1NBZ0lDZE8zZmV1bldMdytINCsvc1BHemJzOGVQSGVucDZ6YnA0WElLMHREUWRIWjJtbG5JNEhHVmxaVEo0WlZaV1ZzT3hNaW1LMnJ0Mzc2TkhqOUxTMHNRU0pSYUxkZWZPSFhLSjhiaHg0N1pzMlVKUlZFaEl5SkFoUS9yMTYvZEpPaStxb0tEZzd0MjdZaTJmL0ZGRVhiNThtUXp2SU5iZXUzZnZzTEF3c1ViSmlhcXlzcktmbjkvczJiUFBuVHVub0tEZzYrc3JPbGJBSjVlY25FeXVRS2RidUZ5dTJMeHdFbHk1Y29XaUtMSEwwbjE4Zk42K2ZidHg0MFl5c20xaFllR01HVE9HRHg5KzhPREJUOVZ0UFQyOUsxZXUwRy9Yc1dQSFptUmtyRnExaXNWaU9UZzQvUGJiYnlOR2pLQW95dDdlL3RpeFkxZXZYbjM5K2pXZnoyL1RwbzJlbmg3OTdGcmMrZWZQbndjRUJQejQ0NDlUcGt6eDgvTWpqVXBLU29HQmdVcEtTaCtkbUV0VUMwNFpIeDhmaXFKKy8vMzNyRWlDZVA0QUFDQUFTVVJCVkt5c2lJZ0lrcTRLaFVKVFU5T3FxaW90TFMyeWh3VUxGdmo3Ky8vMTExOFVSUzFidHF5NXI3QzJ0blowZERRWjhwV0VzTEtiZnUzem43QUFBQUFnSXdoaEFRQUE0S3ZHWURBV0wxNHMydkx1M2J1U2toTFJYRVpiVzV2TlprZEhSdzhjT1BEQWdRT2tmRy9seXBVR0JnWjBETlJpaHc0ZDB0TFM4dlB6cTYydGZmNzhlWGg0ZUpzMmJmTHk4aHF1cWFXbHBhaW9tSldWUlZGVVVGRFE4T0hEKy9UcFF4YWxwcVpldW5SSlQwOXYzcng1WWx1SlRnRkVPM2p3b0pLU2tvVEszQmFMaVltSmlZa1JheFNkZTZwUjZlbnBUNTQ4bVRGalJuTkhYeTByS3lPWGNudDRlSXdkTzFiMFduNDVPYm1taG5kb0NwZkw5ZmYzTHk4dkorTlV1TG01N2R5NVU2eGE4eE1LRHc5WFVWR2h4em10cmEwbGN6MUp1WGxNVEF5YnpSYWQ5T25GaXhmSGpoMGJObXdZWGUzYnZuMzdHVE5tbkRwMUtqUTAxTlRVVkhUenVybzY2UU5mVWZMeThxSS9HR2hvYUJ3OWVqUXJLK3ZZc1dQMEMrN282UGpreVpPbFM1ZDZlWG1KVFV2VnlzNW5aV1hKeTh2djNMbFRMRTlYVWxKcTFyTm84U2x6OXV6WmhJU0V5Wk1uazFuSXlFaTRqeDQ5OHZYMXBYL0M2ZGl4bzVHUlVVUkVoTDYrZnFNL21Yd1VQZWtXbVJsTVVWR3hCVHVSUnN0T1dBQUFBUGdLSVlRRkFBQ0FyeDJQeDN2Ky9IbksvOHJMeTVzelo0NmJteHRGVVJVVkZVRkJRVWVQSGlVVFo4MllNWU5FY2lVbEphV2xwV0xETDdhTXZyNStmSHo4aHc4ZmRIUjBsaTFiRmhvYTJ0U3NPQXdHbzFldlh1VHErNHNYTDc1Ky9acU1GY3ZuODhtVThWdTNicFhtMnZtNnVycjM3OStMRGtYNkNjMllNV1A1OHVWaWpaTHJoUVVDZ2JtNWVYbDVlVUZCd2JwMTY1cjFjUHYzNytkeXVlYm01c0hCd1JzMmJOaTNieDg5eDFHekNJWENpSWdJTHkrdjNOemNvVU9IMnRuWjdkdTM3L2J0MjFPblRqVXpNMXU2ZEtuMGwvT1RRVHcvV2lKOTkrN2RWNjllbVp1YjAwbG93N2d0TXpQendvVUw5RjJCUUVEZnpzbkplZmJzMmNTSkUrbndzYlMwMU5iV1ZrbEp5ZDNkWGZUUk4yN2NHQmNYdDN2MzdwRWpSM2J2M3AwMEppUWsyTnZiLy9YWFgvUTBXUzJUa0pDd2NlUEc2dXBxZjMvL3dZTUh2Mzc5bXJTcnFha0ZCZ1l1V3JSbzVjcVZTNWN1WGJkdW5XZ2czcHJPVDVvMHFhNnVUa0xaT0JuRTROYXRXNkl0UlVWRm9uZGJjOHBNbWpTcG9LRGcrUEhqWThlT25UZHZucmEydHB1YjI4S0ZDMFVuNkV0TVRDU2x2aWtwS2VIaDRiTm16WkxpdFd3Y21SbE1kaUZzQzA1WUFBQUErRG9oaEFVQUFJQ3ZXbWhvcUp1Ykc4bFl0YlcxaHc4ZlBtellzRkdqUnIxOSt6WWtKT1QwNmRQbDVlVkdSa2JXMXRhYk5tM3k5UFRzMzcvLzhPSER5WFE5TGF0eEV5TVFDTnpkM1h2MzduM2l4SW5mZnZ0dDZkS2w5RFRyOU56bzU4NmRlLy8rZmI5Ky9ZWU5HM2JxMUNrK24xOVNVa0xYeXZuNys2ZWtwSmlZbUF3ZVBKaTBrQXlGaEhvTnBhZW5DNFZDQ1dQYXR0ajY5ZXQxZFhXYk84cUJuSnhjdDI3ZDB0TFM2SWhRU284ZlB3NEpDUmswYU5EbXpadmJ0Mi92NGVGaFltTGk0T0RRY0h4WUNhcXFxaTVjdUJBY0hQenExU3RWVlZWSFIwZHpjM01ta3hrWUdIank1RWtmSDU4alI0NEVCUVZObURCaDFxeFpvMGFOK21qSUd4c2JTMUVVbWNhdEtYdyszOXZibTZJb016TXp1akVwS1ltaUtORUJmK1BpNHVMaTRocmR3NlZMbHlpS01qSXlJbmRmdlhyMXh4OS92SDc5MnR2YlcxRlJNVE16czdTMHRLeXNqUHpibzBlUCtQaDRCd2VIME5CUVVxM0o0WEI0UE43U3BVdDM3dHpac29nd016UFR4OGNuSWlLaVo4K2VSNDRjRWJ1aW45U3hCZ1VGMmR2YkJ3UUVoSWVITDFxMGFOYXNXVjI2ZEdsbDU1bE01c3laTXlYM0xUWTJsaHdGVWFJampiVG1sR25UcHMzYXRXc3RMQ3g4ZlgwREFnSklRanBuemh4NjVaU1VsRldyVmpHWlRBY0hCMDlQVDBkSFJ3NkhNMlhLRkhxRnUzZnZpbjUwMU5iV1NuaFQzYjU5bTh5dkpma3B0MHpMVGxnQUFBRDRPaUdFQlFBQWdLL2FnQUVENXM2ZE8yellzS0ZEaDVJcTEyZlBuams1T2QyN2QwOG9GSTRhTmNyS3lvcU0ybm5nd0FFek03Tmx5NWJObXpjdk1URlJXVmw1MUtoUkRYZVlucDUrL2ZwMXNjYjgvSHd1bCt2cjZ5dmFTQ2FKY25kM1QwOVBEd3dNVkZkWDkvWDF0YlMwZlBMa0NkbURwYVVscWVBN2NlS0Vnb0tDdnI3K3FGR2pBZ0lDWW1KaTNyOS9Ud2FnZlBYcWxiZTN0N3E2K29ZTkcrZzk2K2pvTUpsTVgxL2Z0Mi9maWwzZVhsMWRUVVloSUZlQ2p4OC92cVNrcE9HeklKZGFPemc0aU0yY1RuVHMySkVVK29sWnVIQ2g1RmU3dkx5OG9xSkNkTkFBSWl3c3JMeTh2Rm1UUjcxNjlXclZxbFZDb1hEVHBrMFVSYTFhdFVwVFU5UEZ4Y1hjM0Z4RFE2T2lvcUsydHRiUjBaSEJZTWpKeWNuSnlRa0VncnE2T2g2UHgrZnpEUTBOWjg2Y2VlZk9uZWpvNkd2WHJsVlZWU2twS1MxZXZIalZxbFYwSCtUazVDd3NMSXlOalk4ZE94WWFHaG9aR1JrWkdhbXNyRHhpeElqNTgrZVBHemVPN2tsNGVMaWJtNXVtcHFheXNuSk5UVTFHUmdaRlVULy8vTE9FenZ2NitpWW5KMCtiTnExNzkrN2J0bTBqaCtET25Uc1VSZjMwMDAvMGFnc1dMQkNkZ29sT0xTbUtpb2lJWURLWmREY2lJaUxTMDlNcGlyS3lzbXI0Y0txcXF1cnE2aWtwS1FFQkFhVHNVVjlmUHl3c2JQbnk1ZmIyOXNYRnhVdVhMcFgrbFgvKy9MbTd1L3U5ZS9jWURNYnZ2LysrWWNPR3BvWlE2TkNoUTBCQVFIQndzS2VuNS83OSsvZnYzMjlrWkhUZ3dJRldkdjZqR2xaMy92MzMzL1RJcDYwOFpVaDE2c21USi8vNTV4OG1remxwMHFTYk4yL09temZQeU1qSTI5czdPanJhd2NGQklCRDQrdm9hR2hyMjZ0VnIrZkxsNjlldk56VTF0YmUzSndXdEhUcDBFSDMveE1mSDAxT0sxZFRVT0RzN2N6Z2NlWGw1Qm9QeDc3Ly94c2ZIcTZtcDBXSHhWM0xDQWdBQXdGY0lJU3dBQUFCODFRWU5HalJvMENEUkZoMGRuWnFhR2dzTGk0VUxGNHBlOWZ6RER6K2NPWE5tNzk2OUpFTGF1WE5ubzVPZXYzejU4dkRodzQwK2xsaTd1cm82azhrOGR1ellraVZMU1BUV3UzZnZ5TWpJNHVMaU5XdldzRmlzVHAwNlRadzRVVTlQVDA5UHIxZXZYaXdXaTgvbmEydHIyOWpZVUJSRnhoSXRLQ2hRVmxiZXRHbVRhT2xsdTNidGR1N2NlZkRnd1pDUUVLRlFLUHFnTEJaTFMwdUxUcGFOakl5YXF2NlRvRm5UVlVWRlJWMjVja1ZKU1luTlppY2xKZkg1L0FFREJvaXRJeTh2MzZ3RWxzekhWVkpTSWxyM09tL2V2UEhqeDErNGNDRXVMcTZnb0tDb3FDZ2lJcUt1cms3c0ZTRGhabFJVbEwyOVBhazhYYkZpaGFtcGFhUGpZTFp0MjliR3htYlZxbFhoNGVIbno1OS8vUGh4Y25LeVdNN1ZzMmZQOHZMeTB0SlNjcmRkdTNZelpzeFl0R2hSVXowWENvVXhNVEVkTzNaMGRuWW11ZHVWSzFlRVFxRzZ1dnJHalJ0Rnl4SVZGUlViSFpFMlBUMDlNek56NU1pUmRKOU5UVTFUVTFQYnRXdlhybDA3emYrZmhvWUdpOFY2Ly83OTFLbFR2YjI5WjgyYTFhNWRPNHFpdW5YckZoUVVaRzV1dm4vLy9xbFRwOUtUU24xVTU4NmRNekl5WnM2Y2FXbHBLWGxZQURLR3hxSkZpNHlOamMrY09STVdGclp1M2JwUDBubkpORFEweEtvN1JVL1YxcHd5Z1lHQnNiR3hTVWxKQW9GZ3dvUUp0cmEydlh2M0xpd3M5UGIyMXRiVzNyRmpSMGhJU051MmJmZnUzV3RvYUVoUjFJZ1JJdzRkT3JSaHc0YlEwTkFQSHo0Y09IQ0F2R0cyYjk5Tzc5L2EycG9PWVJVVkZSTVNFdWk3WkdWbloyZjZqUHRLVGxnQUFBRDRDakVhL3RVTEFBQUEwSlRJeUVoeW1mYlVxVk90cmEyL2RIZWF3Y2JHNXQ2OWUvZnYzMi9XVm9XRmhiNit2cHMzYnhZYmhERTlQVjFYVjdmUkFyVEV4RVJyYSt1UkkwZDZlSGlRbHRMUzBpODFrWTY5dlgxa1pDUVpwcllwTjIvZVhMVnFGYm5kdG0zYkNSTW1iTnUycmJrVGNEVlVXMXNiRWhKQ1QrSWtnVkFvNVBQNTVJOVN1akNXVEltbXA2ZjM4ODgvU3pNcUtKR1ZsVlZkWFUxUHBTVktJQkRVMTljem1VeHB4dFBNeTh0NzgrYU42SGlzQW9GQTlIcjVqMHBOVGEydnJ6Y3dNSkIrazhqSVNDMHRMUksrMC9MejgvUHk4b1lPSFNyOWZzZ01abzBld2RldlgwK2JOczNOelUzMDh2eUdQbFhuZlgxOXZieTg3dDI3MTl3RXY4V25qSjJkWFdKaTR1VEprMDFNVEhyMDZDRzZTQ0FRMk5yYTV1Zm5lM3A2a2xFWGFBVUZCWnMyYlhKeWN1clRwMDl1Ymk2YnplN1FvWU9FUjZtdHJlVnl1VHdlVDFsWnVia1Rqa24yQlU5WUFBQUFrRFdFc0FBQUFOQU0zMjRJQzVJSkJBS2hVSWdKZitDYjFsVDZUTlRXMXNySnlkRXpyWDNUY01JQ0FBQjhjekFjQVFBQUFBQlF6U3J6QlBnNlNTNElaYlBabjdFdnNvVVRGZ0FBNEp1RC83d0JBQUFBQUFBQUFBQUFaQWdoTEFBQUFBQUFBQUFBQUlBTUlZUUZBQUFBQUFBQUFBQUFrQ0dFc0FBQUFBQUFBQUFBQUFBeWhCQVdBQUFBQUFBQUFBQUFRSVlRd2dJQUFBQUFBQUFBQUFESUVFSllBQUFBQUFBQUFBQUFBQmxDQ0FzQUFBQUFBQUFBQUFBZ1F3aGhBUUFBQUFBQUFBQUFBR1FJSVN3QUFBQUFBQUFBQUFDQURDR0VCUUFBQUFBQUFBQUFBSkFoaExBQUFBQUFBQUFBQUFBQU1vUVFGZ0FBQUFBQUFBQUFBRUNHRU1JQ0FBQUFBQUFBQUFBQXlCQkNXQUFBQUFBQUFBQUFBQUFaUWdnTEFBQUFBQUFBQUFBQUlFTUlZUUVBQUFBQUFBQUFBQUJrQ0NFc0FBQUFBQUFBQUFBQWdBd2hoQVVBQUFBQUFBQUFBQUNRSVlTd0FBQUFBQUFBQUFBQUFES0VFQllBQUFBQUFBQUFBQUJBaGhEQ0FnQUFBQUFBQUFBQUFNZ1FRbGdBQUFBQUFBQUFBQUFBR1VJSUN3QUFBQUFBQUFBQUFDQkRDR0VCQUFBQUFBQUFBQUFBWkFnaExBQUFBQUFBQUFBQUFJQU1JWVFGQUFBQUFBQUFBQUFBa0NHRXNBQUFBQUFBQUFBQUFBQXloQkFXQUFBQUFBQUFBQUFBUUlZUXdnSUFBQUFBQUFBQUFBRElFRUpZQUFBQUFBQUFBQUFBQUJsQ0NBc0FBQUFBQUFBQUFBQWdRd2hoQVFBQUFBQUFBQUFBQUdRSUlTd0FBQUFBQUFBQUFBQ0FEQ0dFQlFBQUFBQUFBQUFBQUpBaGhMQUFBQUFBQUFBQUFBQUFNb1FRRmdBQUFBQUFBQUFBQUVDR0VNSUNBQUFBQUFBQUFBQUF5QkJDV0FBQUFBQUFBQUFBQUFBWlFnZ0xBQUFBQUFBQUFBQUFJRU1JWVFFQUFBQUFBQUFBQUFCa0NDRXNBQUFBQUFBQUFBQUFnQXdoaEFVQUFBQUFBQUFBQUFDUUlZU3dBQUFBQUFBQUFBQUFBREtFRUJZQUFBQUFBQUFBQUFCQWhoRENBZ0FBQUFBQUFBQUFBTWdRUWxnQUFBQUFBQUFBQUFBQUdVSUlDd0FBQUFBQUFBQUFBQ0JEQ0dFQkFBQUFBQUFBQUFBQVpBZ2hMQUFBQUFBQUFBQUFBSUFNSVlRRkFBQUFBQUFBQUFBQWtDR0VzQUFBQUFBQUFBQUFBQUF5aEJBV0FBQUFtb0hKWkpJYkFvSGdTL2VsVmVycjYzMThmT3pzN0VKQ1FxVGNoTWZqM2I5L3Y3Q3dzTkdsaFlXRjkrL2Y1L0Y0VXU3dDRjT0gwajkwVGs2T2xHdCtIaWtwS1ZGUlVjM2E1TU9IRHpFeE1Ydyt2d1VQZCsvZXZYLy8vYmRoZTNKeThxTkhqK3JyNjF1d1QxRXBLU25KeWNtUzE0bU9qajUwNkpCWTQ0TUhEM3g5ZlV0TFM2Vi9yRy9vdUJjVkZiMTQ4WUxMNVg3QlBudzl2cUVEMTlCLzdJVDluRjY4ZVBIaHc0ZFc3cVMrdmo0OFBMd0ZMK2FYZmRmeGVMekxseThuSlNWSnVYN3JqL3Z6NTgrbC96OVVURVpHeHRPblQxdTJMWWk1ZmZ0MlRFek1wOTFuZFhYMXJsMjdHdTYydUxnNExTMnROUjhMZkQ1ZjdQK3A0dUppNlRmbmNybUZoWVUxTlRWaTdhbXBxZmZ1M1pQeWI5MkNnb0xvNk9obS9USFFsRy8wNHlJL1B6OGhJYUhGbTFkVVZMeDU4NmEydHZhVGR1b3JKZitsT3dBQUFBRGZFalUxTlhLajlkOUx2NkNDZ2dKYlc5dms1T1Rldlh0SFJFU1VsWld0V2JQbW8xdVZsWlZaV0ZpNHVibk5tVE9uNGRMYnQyODdPanJldVhPbmZmdjJIOTJWVUNoMGQzZC84dVNKdnI1Ky8vNzlKYTk4Ky9idDFhdFgyOW5aTFZteWhNVGZEYjh0aUdFeW1Sd081NlBkYUJrdWwydHBhVmxYVnpkcTFDaFZWVlVwdDNKeGNZbU9qdmIzOXg4OWVuU3pIbzdQNTIvWXNJSEpaTjY0Y1lQRllva3UycjE3OTVNblQyN2Z2cTJwcWRub2hrS2hVTFNGeVdReUdJeUdhL3I1K1hHNTNBTUhEcFNYbDNmcDBxWFJia1JHUnQ2NGNXUFZxbFdpamZmdjN6OXc0TUMwYWRQbzgwS3liK3U0WDdwMHljM056ZHZiZTlLa1NjM2R0cTZ1TGpnNFdQcjFod3daTW5qdzRPWStTck40ZUhnOGV2VG85OTkvbnpoeFluTzMvY3dIam55Zmw2WmpBd2NPSERwMHFPUjF2cFVUdGpVcUt5c2x2TWh0MjdaVlVGRGc4L2t2WDc1c3VMUm56NTVpL2FSVlYxZXZXYk9tcUtqb3dvVUxPam82RWpwdytmTGxzTEN3Z3djUEtpc3JOMXg2L3Z6NXpaczNaMlJrYk55NFVib25SSDBOSHhlVmxaVWJObXlZUEhueVI5OWpuK1M0VjFSVUxGaXdvR1BIamxldVhHbjBnNXJrVTBWRlJZV0ZoYlcxdFdLOU9uandZRVJFUkV4TVRMZHUzVDdhVzFscjFxZk4yYk5uM2R6Y0xsKyszTEZqUjRxaTNyMTdKL1kvVjBNY0RrZEpTZW45Ky9jdDZ4Nkh3Mm5YcmwxVFM2dXFxdjc4ODgrcXFxcStmZnQyN2RxMTBYVXFLaXBzYkd3a1A4cUNCUXVNakl6b3Uxd3U5OFNKRXhSRmlmMkhFaHNidTJYTGxudjM3bWxvYUlqdG9kRmtWbDVlUE1JNmRPaVFsNWNYdlllaW9xTFJvMGVibUpoczM3NWRjZzhKVzF2YjY5ZXZyMXk1OG84Ly9oQnQzNzkvZjBaR1JseGNuRFE3K2VlZmY3eTl2VDA5UGFkTm0vYlJsZjk3SHhkMWRYWHo1OCt2cnE2T2lJam8xS21UOU4ybW5UNTkydDNkUFRnNGVOaXdZUzNZL051Q0VCWUFBQUNhZ2Y3RC9jMmJONS96Y1Mwc0xGSlRVNlZmMzlQVGMvejQ4UTNiK1h4K1NFakl2bjM3RkJRVURoMDZOR2JNR0hkMzkzMzc5dDIvZjMvejVzMDllL2I4cEwxdUVvUEJjSEp5bWo5L3ZyKy8vOTY5ZXlXdlBIRGd3QjkrK0dIMzd0ME1CbVB4NHNXcHFhbno1OCtYdk1rdnYvemk2K3Y3U2J2OGZ6Z2NqcVdscFl1TFMzQndzRFRoTlVWUjU4NmRpNDZPN3RhdFcxNWUzdW5UcDV0YVRWdGIrNmVmZmhKcmpJK1BMeTR1dHJLeUV2dGlYMUJROFBqeDQvSGp4emYxeGY3bm4zOFdLMHZac21YTGdnVUx6cDA3Sjlwb1lHQkFibmg2ZWlZbEpaMDllMVplWHI2a3BPVDU4K2VpcXhVVkZRa0VncnQzNzRvMjV1Ym1rakxEdkx3OHVsRkZSV1hRb0VHTmR1bmJPdTRaR1JrVVJmWHQyN2NGMi9KNFBEYzNOM2w1ZWJHalZsTlQwMmpqK3ZYclpSckN4c2JHa2tMbTh2SnlRME5ETnB2ZHJNMC84NEhMenM1MmMzTmpzOWx5Y3BJdVc2eXBxVm14WXNWSEE3SnY1WVJ0amIxNzkwb29BVHQrL1BqSWtTUEx5c3BtelpyVmNHbGNYRnhUcWNIZXZYdmZ2bjA3YmRvMHlRa3N5YTBlUEhoZ2FXbDUrUERoaHUrdWVmUG1SVVJFSEQxNmROeTRjVC8rK0tOMHora2IrN2hvL1hHUGpJemtjcm5UcGszTHpNeThmZnQyUlVWRmVYbDVlWGw1YVdscFdWbFphV2xwY1hGeFdWa1pXVmxOVGUzKy9mdjB0blYxZFhGeGNYcDZlcXFxcXZyNit0SjAyTWpJNksrLy9tckpVLzJZNW43YThIaThpb29LT25pZFBIbnlSeE94ZWZQbUxWaXdZTjY4ZVMzcjRjaVJJNDhmUDk3VVVtVmxaUmNYbDdWcjE4Ykh4emNWd3RiWDF6OTQ4RUQwS1RBWURMRkQzK2pmWU5MZzhYZ0tDZ3BwYVdtTlBzSHc4UEIrL2ZwSjJQenExYXNDZ1dEczJMSFNQTmJWcTFldlg3L2V1M2Z2dzRjUHQydlg3dmZmZjZmN2tKaVlPSGZ1WENuN2ZPblNKUlVWbFFrVEpraXo4bi92NDRMRllsbGFXam83TysvY3VmUEFnUU5TOXZtN2hSQVdBQUFBbXFGYnQyNktpb28xTlRYdjNyMUxUVTF0S216NjVMaGNMcC9QRnlzeFNFMU56Y3pNbkRwMXF1aGZzVGs1T2NuSnlZMFdVRnkvZnQzTHl5czlQWDMyN05uMjl2YnE2dW9VUlRrNE9QejQ0NDlidDI2ZE9YUG12SG56RmkxYTFMdDNiOUd0YnQ2OFNTNXRxNmlvb0NpS3ZqYXpTNWN1STBhTUlOOGI2ZmJJeU1nMmJkcVFGWXlOalpsTXBwbVptWVJySkdOall4djl4amhvMENCU00wSytiUjQrZkhqKy9QbHVibTc2K3ZxZE9uVmF0MjZkaE5mcTZOR2pFcFkyeS9qeDQwdEtTaHEyazYrTCsvZnZiM2lGUGtWUnFxcXF0Mjdkb3UrbXBLUTRPenVUYitPdXJxNk5QbEJkWFYxOWZmMlVLVk5FTTUyS2lncUJRSEQ2OUdrbWt6bHQyalR5OVp2QllKQnF2dkR3Y0pLMGl2MGVvS0NnMEtGREIzSjczTGh4ZExSSHVzcmo4Y1Q2NE9EZ1FKN1IyclZySjB5WUVCSVNZbUZoa1phV3RtTEZpb2I5SkdVall1enQ3VVh2RGg0OCtQVHAwOS8wY1NjeU1qS1VsWlcxdGJYRjJtZk5ta1ZISWFMT256OHZWaEc4WXNVSzBXcXBzckt5NGNPSHIxNjkyc3JLU3F6eDAvWmNUR0ZoNFpZdFd4UVZGU2RObW5UaHdnVVBEdzlIUjhlbVZ2NTZEcHlYbDVlRUZLTyt2bjdBZ0FGaWpkLzZDZHRpeHNiR0F3Y09KUDhwaElhR1dsdGJhMmxwVVJUMTlPblRreWRQaXBaVnpwbzFhL3IwNmVUMnJsMjdjbkp5bWlydmV2andZWEJ3c0xxNitwWXRXejdhQVJNVGsvejhmRjlmWDN0N2UwOVB6NmlvcU1yS1N0RVZEQXdNeXNyS01qTXp4UzdZTnpZMlpyUFpYOCs3cmdVKzFYRS9mZm8wZVNreU1qTGMzTnhJSTR2RmF0T21UWGw1T1lQQkdETm1qSWFHaG9hR2hxYW1ab2NPSGZoOFBqMCtFZ2x0Zi8zMVZ6YWIvZHR2djBub2JVeE1URVZGeGR5NWN5VUhlUzNXckUrYlJ1M1lzYU9wYS9OdjNMZ1JFeE96WmN1Vy92MzdhMnRyZTNoNGlLMlFtcG9hR0JpNGZQbHlVZ3NaRlJWMTllcFZaMmZudG0zYmlxNUcvNXB1WjJkMzZkS2xwbnF5YmR1MmJkdTJOV3hmdjM2OXBhVmxXbG9hdWZ2cTFhdnAwNmV2V0xGQ3JKS1VGSm1tcEtUY3VIRkRySjNMNVY2OGVKSGNKbjg3WGJ4NFVVbEppYUtvR1RObUxGbXlwSHYzN21abVp1VE02dEdqQjFuejBLRkR4Y1hGNU8rOXUzZnZabVZsTFZ5NHNHSDN3c1BEdTNUcE1tN2N1S2FlRjYyd3NORFoyZG5Bd0NBb0tNakJ3Y0hWMVZWQlFjSFUxSlNpcUZ1M2J0WFUxSWhXOHRKS1Nrb2FmakxYMU5Rd0dJeVJJMGRLZnNUeDQ4ZDdlbnIrSno4dVRFeE1UcDA2bFoyZFhWcGFLdVcxUWQ4dGhMQUFBQURRRFBMeTh1UEhqNCtNaktRb0tpUWs1TE9Gc0JSRktTa3A3ZG16UjdSbCsvYnRtWm1aRGc0T29uVk01ODZkRXh2ZnM2NnVMalkyOXZEaHc4K2VQZFBUMDFOVVZFeEtTakl4TVJGZFJ5Z1U5dXZYNy96NTg2ZE9uUm8yYkppUmtaR2hvU0g1MHo4d01QREpreWQwa0JFUkVYSGx5aFZTRnpCaXhBZ3ZMNitpb2lMeUtDVG1vTC93VDU4K25jbGtrai9OcGJsQ2pSWVJFVUVQY0ZaVlZjWGo4YnAxNiticjZ4c2ZIMC8rdGhiTnNCbzZlZktrOUk4bFdYVjF0YnE2ZXFQREx6UWxQRHhjTktGNzl1elp5cFVyVlZWVjYrcnFkSFYxanh3NVFvZlV0R3ZYcmprNk9nb0VnbVhMbG9tMlQ1dzRrUzVsblRwMUtybEJDbVNFUWlFcGFOMjFhOWV1WGJ0RXQ5TFgxejkxNmhTNWJXaG9hR1pteHVmejVlWGxTZUdQa3BKU1NrcUtXQWZpNHVMNGZMNm1wcWF4c2ZHMWE5Y3NMQ3dNREF4SWRrRGJzMmRQWW1MaW1UTm5SQnZEd3NMQ3dzTDgvUHhJNGtNb0tpclNYOG0reGVOZVUxTkRSc0Y3OWVwVno1NDlxNnVyNlVXS2lvcHljbkw1K2ZtS2lvcWkxd3crZi83ODFhdFhYK2M0MFdWbFpjdVhMeTh1THQ2elo4K01HVE95czdNREF3TUhEQmd3YytiTVJ0Zi9lZzdjclZ1M0Nnb0ttdHFxMFF1V3YvVVR0c1gwOWZYSlN5MHZMeDhhR3ZyTEw3K1FDbTRWRlJXeEVMWmJ0MjVqeG95aEtDb3JLeXNySzJ2U3BFbU41Z1h2MzcrM3RiVVZDb1diTjIrbXI1TE95OHQ3K3ZScG83a01SVkhXMXRiLy92dHZTVWxKYlczdFgzLzlKVm9kVDl1NmRhdFl5OFNKRTlsczloZC8xelU2OURNWm5sVWdFRFM2VkY1ZW5sd1kva21PZTBKQ3dwTW5UeFl0V3RTK2ZYdFZWZFhvNk9nMmJkcW9xS2lRaU56WTJMaXdzRkJDSWQ2cFU2ZFlMTmJNbVRPVmxKU2NuSndrUFBHWEwxL201T1JJWHFmRm12dHAweWdKS3hjVUZNVEV4RXliTm8yOEorbWZFMmlrZG43RWlCSGtUWjZSa1hIMTZ0VUpFeVpJdmtKODJiSmw1TDh0S1lsZE1CNFJFVUVLZUJ1dVdWdGJLL28vQ0sycXFvcitnWWNNZnJwdjN6NXk5ODJiTnlrcEtiLysraXU1TzJIQ0JKSjRwcWVudTdtNURSNDhXRmRYbDF6UmYvbnk1WVloN011WEx4ODllbVJnWUhEa3lKRkdPejkyN0ZqeTRjRG44KzNzN0xoYzdwNDllK1RsNVhmdjNsMVJVYkZ0MnpZMm16MW56cHlMRnk4eUdJeG56NTZscDZlTGJ0Ni9mMzg5UFQyeG9QL2l4WXMxTlRXbXBxWU5oMG9RUS8vRy8rMStYRlJYVjN0NmVqYTZXcmR1M1RRMU5YMThmTVRhdTNmdkxucWtYRjFkcTZxcXhOWWhZOFVjT1hMay9QbnpZb3Y2OSs5UEV2bi9ESVN3QUFBQTBEeFRwa3doSWV6ang0OURRa0lhclVUNGVodzllalFnSUtDb3FLaERodzV1Ym02elo4KytlL2R1b3pNZTlPN2RtOC9uNzkrL1B5SWlJakV4MGMzTjdjU0pFeU5HakFnTURDUXJGQllXamg0OTJ0blpXVFRqSUlFc0NYOGRIUjJqbzZNYmpnbXJwcVltK3Ywekt5dExXMXViTHVHcHJhMHRMaTRXVGZGdTM3NU4zOTZ4WTBka1pHUmFXcHFCZ1FGOTRmem45TU1QUDBqKzYxeE1ZbUlpbmVrOGZQaHczYnAxSkFBdExpNWV1WEtsaVluSnZuMzcrdlRwUTFhb3JLejA5dllPREF6czNMbXpuNTlmd3l2ZmRYUjBqSTJONmJ1WEwxOG1zMGxjdTNZdE96dDd4djlyNzg3anFjemYvNEU3MXFQc2JVeWF3VWliaW9vK3pVeTd5dEEwV2t5TEtaVlVpaFpGcTFEU2tJYUVTTkprMHFiR01tMXFTbVVpSDFPSVVGUmFyTm0zYzNDTzN4L3YzL2YrM2IvN0hLZER6cFMrcitjZlBYSzd6KzA0Ny92Y3p2dTZyL2Qxelo1dGJHeE0zMy8vL3YyTUZaRnBhV25MbGkwVFhkWk5Sa2FHbkJJN2QrNGtjMzRsSlNXU0oxVlNVcUtnb0tDaG9hR2lvc0ppc1JqSlV5U2ZTRTlQVCtocTVSNDY3aFlXRnRTRU1ETXprLzdUejUwN1J5WnNvMGFOOHZQem83YjcrZmtWRkJRSUhpbzhQSng2KzFCQ1EwTWpJaUlrOXZUL1AwMU5UYXRYcjg3THkxdTRjQ0ZaaW43bzBLRUZDeFpzMjdhTnhXSlI4M3lHVDJUZ0xsNjhLTG9jZ1ZBOS9RMzdnY2lkQU9wMVkzeEpGeE1USXlVbHRYVHBVc0Z2dGJhMmJ0aXdvYUtpWXRHaVJiTm56NmEydTdtNUpTY25Pem82Q24yRldTd1dXZDZyb0tCdzhlSkZja2w1OXV5Wm5aM2RtREZqL1AzOXFWZ3duOCtubmhKWmtQRnh6N3FxcWlyQnNoS1VHemR1Q0MwVnNtREJBdW9KZi9pNGg0V0ZzVmdzc3Y1QVFVRkJWMWRYL09kZlhGeDg1ODRka2ljci9xTzZYV2V2TnRldVhTT0JTRko4WVA3OCtUSXlNcXFxcWlKU1U5K0wzQXp1N0hWajFhcFZIL0xTWGIxNlZWdGIyOURRVVB5SDlPblRoN29iZXY3OGVUYzN0MXUzYm1sb2FEeDc5c3phMnZxNzc3NnpzYkVoTjc4cEpJdHo1Y3FWb285TS91SThmUGl3bzJhYjZ1cnE1TUxsN3U2ZW1wcDYrUEJoVW5KQlZsYlczOS9meHNabTE2NWRYM3p4eGMyYk4yVmxaUU1EQThtajJ0cmFXbHRiMld6Mnp6Ly9iR3BxU2cvaVoyWm1uanAxYXRhc1dXUUJBVUdxVlBmcDA2ZWpzZWk1bHdzdWw4dTRHeTE2Wno2ZlAySENCUHBNSVM0dXJxNnVqbEdIZ1dSL3A2YW1NdXBCTnpjM28zYnBYZ0FBSUFCSlJFRlVUNTgrSFVGWUFBQUErRjl0OE9EQk0yZk9KQzF1bzZLaXVGeXUwRFhhbndnTkRRMDVPVGszTjdmdnYvKyt1TGc0T3p1N285WTBGUlVWWkRiaTR1SVNFeFB6OXUzYjhlUEhkL3Z6T1hQbXpJRURCMmJNbUVFVjdkcTNiMTlDUW9LRGc4UEtsU3ZsNWVWRlAzelNwRWxDbHh1cnE2dlRGeFFMdW52MzdqLy8vTE5peFlwT0xSTWJNbVNJNEdwMDBYUjBkTWc4TURrNWVlM2F0WnFhbXNlT0hTT3BLMUZSVVJzMmJKZzNiOTZ5WmN0c2JXMnZYNzhlR2hwYVZWWDE0NDgvN3R5NVUrZ1QwOWJXWHJkdUhmVmxYbDRlbWR1SGhZVXBLeXU3dTdzelJ2TzlNWjBwVTZZdzF2MVJ1WjlVZG8ram8rUHk1Y3ZKNU1mQndlSGR1M2UrdnI3VVpJek95Y2xKeklEWHh4cjNMckMxdGEydnI4L096azVLU3ZyaGh4OUlsNXVNakl6azVPVE94c3UrKys2NzZkT25VMTl5dVZ3dkw2K0pFeWZTQytlUmpkMzZHL3hmNWVYbGpvNk9tWm1aRmhZVzFLSmFiVzN0eU1oSVcxdGJWMWZYMnRyYW4zLytXZlJCUHVMQWRhRWN3ZWYzaGhYVG16ZHYzcjU5U3hVeWZ2TGtDWG5aeWIwQndUaElTMHZMeFlzWGh3OGZMclFVaHFlbjU2TkhqNHlNak9paGxwaVltT1RrWkMwdExhcHFwQ0Nxc2dFSmFiVzB0UGo0K0tpcXFoNDZkSWhhZW4vNTh1V2pSNC82K2ZtSnFMYjhVYzY2RVNOR01McEljVGljc0xBd2ZYMTlSc1lsMlU3ZjhvSGpucHFhZXYvK2ZYbDUrYTYxOUFrUEQyOXZieWVMMlVtL1JIcTVVbUxpeElsaTFvcnRtaTVjYmZyMDZVTk92K3pzN0xxNk9tTmpZemFicmFTa1JGNDN4cTNpNzcvL1htaGdPaUFnZ0Y2N2dKei9NVEV4cEU5OWVubzZPUnE5QVZUdjNyMEZhME1MWFdJdmlMUk5vMjlKVGs1KytmS2xob1lHNDM2R2s1TlRaK3ZNVkZaV3JsbXpwbS9mdm9jT0hXSkU0aW9yS3hNU0VyNzg4a3ZSWFNLTGk0dmo0dUxZYkRhamVydXpzM05tWnVaZmYvMUZRdnlrV2R5RkN4ZXNyS3dNRFEzcGhUSU9Iang0NjlhdGE5ZXU4WGk4MWF0WFUrVjBnb09EQXdNRGI5MjZKVmphbUJTRm9KLy9WSlZxRWZXbWUrN2xRbDFkWFhBNWtWQkpTVWtiTjI2VWxwWmV2MzQ5NDF1bXBxYU1xc1MrdnI0UkVSRmtsT25iSlZRMjVPTkNFQllBQUFBNmJjMmFOUThmUG56MzdoM0pZa2hKU1prelo4NndZY1A2OSs4dnVIYjE0NW83ZCs0UFAvd2dKeWQzOSs1ZGUzdDdOcHZkVWR0bDhpSDR5eSsvdkhidDJ0cTFhOG1XVjY5ZWtXbU1ZRTFZYVdscFUxTlRNdFVSV2hOV1cxdmIxTlQwN05telpPRndiVzN0N3QyN0V4TVROVFUxNlpPeFZhdFd2WHIxeXQvZlB6NCszc1BEdzlUVTlNYU5HeDA5U1M2WE8zejRjRWJIaVR0MzdyeDgrVkxFaThEbjh4MGRIYmxjYm50N3U3T3pzM2l2bkJTVmU1S1NrdkxvMFNOeDlsZFNVcUw2RVk4ZE85Ykd4bWJObWpWVWlzM0lrU1BqNHVKY1hGeE9uRGh4NHNRSjhtaytNakx5bTIrK0VmOHBrWVYxV1ZsWlRrNU9ndkYwUHA4dmVzcmg0T0JBUWs1MGNYRnhwYVdsYTlhc0lWOVNTVnZTMHRJZUhoNmJObTFhc1dMRnVuWHJuSnljMHRQVEdVdXc2VFp0MmtSOTkxTVk5NjRoQWVqZHUzZExTVW01dXJxUzJhQ3ZyMjl5Y3JLMnRuYW5EalZzMkRCNjNZL2EybG92TDY4UkkwWUlidXpXMzBDS1JJMmRuSnpLeTh0bnpacDE4T0JCZWhodTJMQmhKMDZjV0xseTViNTkrNUtUazcyOXZlbFpZSi9Pd0QxOCtGRG9NbkFSUHI4M3JKaisrT01QZWpjWVJwbG13U0RzbFN0WHFxcXF5RW5PY09EQWdRc1hMdlR0Mi9mdzRjUFVjeXN0TGZYeDhXR3hXRDQrUG9LL1JYaDRPQ2xLUThwbFVpdTdmWHg4OHZMeWpoMDdSZ1ZpR2hzYi9mejh1Rnd1SXpUektaeDF3NFlOWXdTU3FxcXF3c0xDdnY3NmE2SGJSUnlLRUhQY2VUeGVSNldIeFZGYVdrcVNtaWxwYVdsQlFVSDA5ZlhOemMzS3lzcVNDOEoyN1dwalltSkMyaTZSNitIdTNidXBzeUlvS0tpOXZaMnNiVzl2Yitkd09JTUhEeFlhaEkySWlHaHJhNk9TQ2tsQTl2YnQyK1RjSUgvc0xsMjZSSjBxWEM1WFhWMWRNQWpMWnJQSmxaOGNoTEdzL3VIRGg2UU5tbUNmcnQ5KyswMWFXcHFVb0NWS1Mwc0xDZ29ZWFRFWnJsNjlTdTFBVWxaalkyT3ZYcjM2OXUxYkd4dWJxMWV2U2tsSlVhVmd5UTJobHBhVzVjdVhpMDd5UFhyMGFGdGJXMXRiVzB0TEM1VTBTczdZL3YzN1U1SG9nSUNBeU1qSWFkT214Y2JHTXVvTzJkdmJ6NWt6aHlReTAwc0VWRlpXU2t0TDA0OUovU0twcWFtelo4OFd2NFBsNTNHNWVLL0xseSs3dXJxeTJlenc4SEJ4OG0zSnEwMVZLLzY4SVFnTEFBQUFuVWJLcys3ZXZidWtwSVQwaUJjc0FpWG85T25ULy81cVFVYkgza3VYTHRFLzJUTzR1N3ZUR3k2VHZpN1Vna0VlajZlc3JCd2ZIeDhURTZPc3JDd2pJK1BqNDBPKzI5RFFJQ3NycTZ5c1RLcldrcFNjbVRObm1wcWFrcWxtWW1LaXQ3ZDNTVW5KekprejkrM2JSMDhpMDlIUitlMjMzODZlUFh2dzRNR2xTNWN1WExqUXhjVkZSQ3g3MUtoUmpDbHhkWFcxNkkvTDB0TFNVNlpNU1UxTkZiSG1WSVRVMUZRUm5aVHBCZ3dZc0d6Wk12Si9SVVZGcWlGSlcxdGJabWJtL2Z2M2I5NjhtWmVYSnlzcmEycHFTckxWSEJ3Y2pJeU1SbzRjU1pMNHRMVzExZFRVUkJkVzA5TFNtajU5K3ZMbHk0dUtpa2llSnZWVFNDMUNFWStsV2dEbjV1WXVYYnIwOU9uVFE0WU1lZmJzV1VkSmtVWkdSaGN2WG5Sd2NJaVBqN2UxdFcxdmIyOXBhVEUzTjZmUE9hV2twTXJLeWs2ZlBrMmY5bjhLNC80aFVsSlNkSFIwcUh5Y04yL2VxS3VyTTdxN3ZGZHBhU2s5WllZVUJ4UzZzUnUxdHJaR1JFUUVCd2UzdExUWTI5czdPenVUZVh0NGVIaDZldnFPSFR0MGRIUU1EUTFqWW1LY25KeHUzNzV0YVdtNVpzMmFSWXNXa2J5a1QyZmdqaDA3MXJWWDRITjZ3NHJwcDU5K0luMTRybCsvSGg0ZUhoWVdSaExXa3BPVEF3SUNxRlc2bEtpb0tFMU5UWE56YzhaMmYzLy9reWRQcXF1cm56eDVrZ3A4OFBsOEZ4ZVh1cm82T3pzN29jc2pybHk1OHVMRkM5S3NiUFhxMWVRNkVCOGYvL3Z2djl2YjIxUFJEUjZQNStYbFZWeGNmUGp3WVVZZThhZHoxblVqTWNjOUtpb3FQei8vdmNVME94SVlHRWhxMTlMSnk4dFRGeGtPaHlPMG5FSzMrTUNyRGJrZVptWm1Ta2xKa1haRzFIWW5KeWR5WC9ETm16ZjA5UVNDWnN5WVFTM1U4UFB6Q3c4UHYzTGx5c0NCQTBtMDhlalJvOWV2WDZkT1psdGJXNUl0eTZDb3FFaXlQdi82NjYrOWUvZnUzcjJiMUQ2dXJxNzI4L043OE9DQm1wcWFpNHZML1BuejZZL0t6YzI5ZS9ldWxaVVZ2VjYvcDZkblFVR0I2QVRHaUlnSWVnVWJCUVVGY3BORFVWR1JGQkVteWFUa1B3ME5EZEhSMFdwcWFxS3JYUmNVRk1URXhHaHBhWldVbEx4Ky9ab2VNQzB0TGFVSFNZY09IVHB6NXN5REJ3L1NGK2tUdXJxNlI0NGNVVkJRR0R4NGNGRlJFYlc5ckt5c2I5KytqQkF3dVlPb3BLVEV1T3NqMnYrR3kwVlVWTlQrL2Z1VmxaWER3OFBGdlBueDVNbVRRWU1HVWZuc256Y0VZUUVBQUtBcnZ2amlpeU5IanZqNStWR3BvTzhsSWdWVkhEVTFOWXdQY3lUTFk5YXNXZlFqQzYzM1NsbTNicDJJeVY1RlJRVWpUUHo5OTkrVFRpT2JOMjh1TEN5TWo0OFBDQWc0ZWZJa2xSNUwvak4xNnRUSmt5ZDdlSGlzV2JPR3crSFFJeUI1ZVhuZTN0NFBIanhRVmxiMjl2Wm16R0VJRm91MWVQSGlTWk1tYmQrKy9keTVjM2Z1M1BIMjl2NzIyMi9GZTJIRUluUTF2WmcyYjk2OGVmUG16ajRxTXpPem9LRGc2ZE9uMmRuWjJkblpIQTZIeFdLTkdUTm14NDRkYytiTTBkRFFhR2xwU1VwS1NrcEsrdnZ2dnhsbjBhRkRoK2lsR0JuR2poMDdkdXpZclZ1M0ppY254OFRFVU9tWlpHNHZkSFV6ZFlZME5EU2twS1NZbUppMHRiV1JwdDRrQ1lnUkNteHJhM04wZEp3NWMrYThlZlA2OU9sejZ0U3Bpb29LYXBJemVmSmt4bXlRTkZLblQzSStrWEh2bXRldlg3OTU4NFkwaVNheXM3T3B3cURpKytPUFB3U2JiTVRFeERBeTErak9uRGxEa2k2N1FGVlZkZWZPblc1dWJnVUZCWXFLaW95ektDY25KeWtwaWVvQi9lV1hYNTQ3ZDI3ZnZuMHhNVEVIRGh3SUN3czdjdVRJdUhIalBwMkI4L2YzRjNGTVBwL2ZVU2Z1eitBTjIxa0RCZ3dZTUdBQXRTSmgrUERoNVA3QjgrZlBTZEZuK3M0OEhrOUpTU2tuSnljaElZR2t2SkdOQnc0Y2lJcUtVbEZST1hIaXhPREJnNm45ZzRLQzB0TFN4b3daMDlFeUFuS1NrNEFYMlhMcDBpV1NacHVSa1RGMzd0eTZ1cnJhMmxxeWxtTDI3Tm5tNXVidDdlMzBQMXVmemxuWGpjUVo5K2ZQbi92NysrdnI2K3ZxNnBMSzNlM3Q3Vnd1bDNFb2t2ZkhTQXhuc1ZnNU9Ua1hMMTZjUG4wNnRVS2xVejc2MVlhVWZpYjdyRnk1MHNURUpDQWc0RU0rS1JVVUZNakx5OU9MZ1lxRC9oTjFkWFVIREJqZzZPaG9ibTVPV28vVzFOVE1uei9meGNWRk1BL1UxOWRYUmthR3Nkajg3dDI3QXdjT0ZGMFhoZjRub0xDd2NNT0dEWldWbGNIQndXUEhqcVcyUDM3OG1QeW5vYUdoVjY5ZTVlWGxxYW1wSW1vbXBLV2x5Y3JLSGp4NDhPZWZmMDVQVDZmYXhwYVhsNWVYbDlOcjhzNmNPWFA2OU9seWNuSXpac3hvYW1vS0RBeWNOMjhlYVpuMTZORWpHeHViOGVQSGw1YVduang1c3JXMWxaeW9UNTgrSlVWYTZQYnMyZlB1M1RzWEZ4ZnFicVU0UHUvTFJXdHI2NzU5Kzg2ZE96ZG8wQ0NTUnkvT28vTHk4b3FLaWxSVlZkUFMwanBieGFJblFoQVdBQUFBdXFoMzc5N3U3dTRsSlNWWHIxNTkvUGh4ZFhWMVRVMk40UFNwdThqSnlaRmNKOUhldm4yYmxaWFYwWGR0Ykd3RUcyZFJFaE1UcTZxcUdCdmZ2WHVub2FIQjUvUHBNM25HWitMVzFsYWgrVnh4Y1hIYnRtMXJiMjgzTXpQYnMyY1BDUk4wWk9EQWdiLzk5bHQ0ZVBqaHc0ZFhybHdaRVJIeDNYZmZDZTZXbVpsNTVNZ1J4aFlSaC8xWVFrSkNrcEtTcEtXbDlmVDA1czZkYTJKaU1tSENCSHFNVzE1ZWZ1Yk1tYVRFVzBsSlNWWlcxdE9uVDErOGVORzdkMjlxTmx0VVZFUTFUYVlLM2hFMk5qWlhybHh4Y0hBNGUvWXNXV1pJZ3ZKQ0I0SUs5QlFYRnpzNk9wNDdkNDQrbXIxNzkyWUVZYXVxcXNyS3luYnMySkdTa3JKdjN6NDJteTE2U2tsYS9WSkIySjQrN2lrcEthU0tJdm15dkx6ODdkdTNWTGhLSEN3V1MxcGFldUhDaGZSMkhJMk5qWXNXTFZxOGVERmo0NUlsUzZoM0U0ZkRJZFdadTZDdHJlMjMzMzRyS0NnWVAzNjhsNWVYNE1wWkJqYWJ2WC8vL2g5Ly9ISHYzcjAxTlRWRGh3Nzl1QVBINC9FS0N3dkpDUmtlSHE2dXJsNVdWaWJpQ1lTSGh5c3BLWkdtMGlvcUtsMnJwMG41cE42d1hVYVNJcW4zTzduTHdnakN5c2pJaElXRjJkblprVVJGSXlPanhzWkdaMmZucEtRa0RRMk4wTkJRZXA1N2FtcHFTRWhJbno1OUFnSUN4TS9XWkxGWVBCNVBUVTJ0b2FGQlUxUFQwTkR3eVpNbjJkblo0OGFOSSsxMHRtM2JKaU1qNCs3dXptYXplL3JsNGtQR1BTd3NyS1dseGN2TGk3cHorZXpaczQ0NjVqRVNXdFhVMUl5TWpOaHM5bzRkT3hZc1dOQ0ZwLzF4cnpia2REMS8vanhKM3JTenMvUDE5UTBKQ1JFc29DbW1tcHFhbEpTVTBhTkhpOStZaTl5MHByOEg5ZlQwenB3NUV4SVNFaHdjZk8zYXRRRURCa1JIUjlOam81U2twS1Q3OSsvLzlOTlB4Y1hGcmEydEpOeVdtNXY3NXMyYlZhdFdpZmtFcmx5NXNtdlhyZ0VEQnB3N2Q0NmVMazJucWFrWkhSMjljT0hDelpzM1g3bHk1WXN2dmhDNjI1SWxTMGFQSG0xaVl0S3ZYNytVbEJTcWhSY3BkMEJmRVM4dExYMzc5dTFEaHc3Rng4Y3JLQ2hFUjBkLzhjVVhCZ1lHRFEwTml4Y3Z0ckt5K3VXWFg2NWR1OGJsY25OeWNveU1qR3ByYTErOWVrVlNneW1uVHAyNmR1MGFWVFpoNnRTcHBFSVhRZTQwTUI2eVpzMGFLaTVQOTlsY0xxcXFxalp1M0ppV2xtWnNiQndTRWlMKzBqZVNKZEMzYjkvbHk1ZHYzNzZkV3AveHVVSVFGZ0FBQUQ2SWxwYldlL3ZWZG92ZXZYdlRwM2tkdVhUcGt0QWc3TVNKRTNOeWNtUmxaWGs4WG10cks1ZkxKWVhET0J3T2g4TnBibTV1Ym02ZU5XdFdmWDM5aFFzWHJLMnRxUWV1WHIzNnUrKys0M0E0Vk5rMUhvODNlL2JzRFJzMm1KbVptWm1aYmRteWhXUnFVQTl4Y0hBWU1XS0VvNk9qaFlYRmd3Y1B6TTNOZzRPRFo4MmFKYzZ2T1dyVXFOT25UeWNrSkhTVXM1Q1RrMFBDTHBUVzFsYlN6YU43TlRjM1UwazZuV1ZoWWVIcDZWbFNVakowNkZBTEN3dkJ5bXRDelpneGcvUzRvTHg5KzVZME95YTRYQzRWQnpFMk50NjZkYXVQajgrdVhidklpVUhtOXRSeVR1b2hWQzhPUVJrWkdkWFYxUW9LQ28yTmpWd3VsOXF0Zi8vK1o4K2UzYk5uVDJ4c0xJZkRZY3hQQkpIWVBiVmF2MGVQT3duQ1NrdExVeXV2Yjk2OEtTVWwxYWsrZGIxNjljck56V1ZzcksydEplMW9TTTRSaGI3bmloVXJQcVRSWDBWRnhYLys4NTlGaXhhSm4wMW1hbW9hR3h0YlZGU2twS1QwY1FldXRyYTJvL0RUZS8zd3d3Lzc5dTM3RE42d1haT1ZsVVVhYytYazVKQ0NodVM5VEVJSmd1VUkyR3kydjcrL2hZV0ZtNXRiUWtKQ2VIaDRVbEtTdnI1K2FHZ28vWGJMcTFldk5tN2N5R0t4L1AzOVNiQ2p2cjYrdUxqNHZWbmhjK2JNR1RkdUhIV28yTmpZbUpnWWZYMzlrSkFRTnB0OSt2VHB1TGk0YjcvOWxnUy9QcEhMUlc1dWJraElDSDBMeVR3dExDd1V1cDJ1eStQKzdiZmY2dWpvR0JzYlUwRllEUTBOZTN0N3h2RXZYcnpZM056TXFCaWpxS2lvb2FFeGVmTGt6amFqbzN6Y3E0MlVsTlNGQ3hmS3lzcldyRmtUR2hwcWFXbjU3Tm16ME5CUW9ZbU40b2lPanVad09LTFg3RE0wTlRXeFdLeXlzckxidDIvVHQvZnExV3Z5NU1sSlNVa3RMUzJQSGoxaU5HS2FOV3VXcXFxcXU3dTdxcXJxMnJWcmx5NWRXbDlmZitUSWtmLzg1ei9oNGVGU1VsTGkzTEVyS1NueDhmRWg1VjlmdlhwRnp5T2VQMzgrMWR5TStPS0xMd0lEQXhjdFduVDQ4R0Y2NlFNR2N1UFF6TXpzd29VTDVlWGxKRUUxTVRGUldscWFFVWZXME5Bb0xDeDgrUENocWFtcG5wNGV5YnA5L1BoeGUzczdXV0ZBOGpGdjNyeHBaR1QwOTk5L2s5cEUxTU5UVWxJWVQyUHg0c1gwVzduMzd0M0x6czVldUhBaC9VM1hVV25Vbm5pNUVKU2FtdXJpNGxKZVhtNWxaZVhwNlNuK2hUMHlNdkt2di80eU16TTdkT2pRbGkxYjl1L2ZuNStmNytIaDBTMkxKRDVOQ01JQ0FBREFaMlhPbkRtelpzMmlmLzRyTEN5Y04yOGVqOGZqOFhna01Vb29lWGw1TnB1dHFLaW9yS3c4ZCs1Y01vZmtjRGg1ZVhtT2pvN3A2ZWxVbnFPTWpJeUJnWUdIaHdlYnpTNHVMdGJTMG1wdWJxYmY4eWRwSFd2WHJwV1RreU5GWTNOeWNoaDlHNTQvZjU2V2xqWmh3Z1JHOW9lMnRyYXhzVEhWRzByUWtpVkw2RDI3U2FmcCtQajRUcjVPNzlmUTBMQnYzNzZ1UFhiczJMSERoZzBqcVhsTlRVMVRwa3loOTJKS1NVazVkdXpZcjcvK1NsL2U2T25wS1poRy9jMDMzMFJFUkZCZmJ0aXdnVDVYWExGaVJWSlMwdFdyVjhsTW1KRUVSOVRVMU1qSXlOQjdROU9SbVI2cGhWZFpXVWxQc1NGVjZuUjBkSVJtampDUU1DS1ZETldqeDUzYzhPRHorYTZ1cmo0K1BxUU9jcDgrZlVnUG1mZHFibTd1cUVJMEdhRDc5KzkzbEM4L2R1eFljVHAwaTlDdlh6OTZGUVV4eWNyS2tteW1qenR3eXNyS2taR1JIUjFueDQ0ZHZYdjNGdHBMaXZ6aW44Y2J0bXRPblRxVmtKQkFmY2tvMFNnMGc3Vi8vLzdXMXRZblRwekl6TXhjdjM2OXJLeXNyYTB0dmFKSWZYMjlnNE5EVFUzTm5qMTd5QjJJbHBZV0t5dXJ0cmEyaElRRXdXWlRkREl5TWlTa3d1UHhmdjMxMStQSGo0OGFOU29rSkVSVlZUVWpJK1BBZ1FNREJnenc4L01qR1l1ZnlPVWlKeWVIaExBWkNnb0tEaDgrTE9LQkh6THU1dWJtak5IcDI3ZnYxcTFiR2NlL2QrOWVSVVdGNEhiNm5iTi8zd2RlYldwcWFvS0NnbWJNbUVIbHNPL2N1WFB4NHNWZFMyblB5TWdJRGc3VzBkR3hzTENnTnBJWEp5Y25wNk4rUjAxTlRiMTc5ODdQei9mMTlSVzZRM1YxOWNHREJ4a2JCdzhlZlBmdTNkTFMwa09IRGcwY09EQThQTnplM3Q3ZTNuN0xsaTFYcjE2ZE1tVUt2WnFIVU1lUEh3OEtDbXB1YmxaUlVkbTdkeS85VzE1ZVhvTE5NMGswZjlhc1dZbUppWHYzN21VTWVrTkRBLzFMUzB2TE0yZk9uRHQzenNuSnFiYTI5dWJObTVNbVRXTFVVakEwTkdTejJmZnUzVE0xTlIweVpFaDJkalo1RGFXa3BFZ1FWa05EWTl5NGNaY3ZYOTY4ZWZQMTY5ZlpiRGExTklSOEpwU1ZsYld6czZNNjFLMWV2WnArL05yYTJ1enM3RldyVm9rem1qM3hja0hYMXRZV0ZCUVVHaHFxb0tEUVVYa0VvZmg4Zm5Cd2NGQlEwRmRmZlVXV0hBVUdCbnA0ZUp3L2YvN05temRIamh3UmZabnR1UkNFQlFBQWdNK0tyS3dzWTFLbnE2dnI0K01qSXlNakp5ZW5vS0JBL2lYeDA5V3JWKy9kdTlmUzBySlhyMTVDVi9DUmRkbGp4NDcxOHZLaUI2RzJiTm15YXRXcXlNaklQbjM2a0h3QitxS3d1WFBubmpsejV0NjllMVJFU2JBWjhmbno1OVBTMHF5dHJTMHRMYnY3TmVnZS9mcjFZeXhKaTRpSUNBd012SGp4b3I2K1BvbGFUcHMyemNiR3h0WFZsZkZZeGh4SlUxT1QzbEdkckFBZE8zWXNmWDdTVVp4VUJCYUx0WC8vL2psejVyeDQ4WUxLejJMa1g5VFUxSWdvUUhIMjdGa0RBd015QVNzdkx4ZGM1K2pnNEZCU1VySm8wU0lQRHcvR2hHZjkrdlU4SGs5RlJhV3hzZkhXclZ2anhvMGp2WUFZRDJkcytmVEhuVXlEQnc0Y0dCQVFZRzF0Yld0cisralJJenM3T3pHWHVISTRuTjkvLzExd081ZkxKYmRBSGo1OCtQRGhRM29UTTBwN2Uvc0hCbUc3eTBjWk9EazVPZXB0Y3VIQ2hkalkyRjkrK1lWS2oxSlVWRlJTVXFLL2p3UjlCbS9ZcnRtNWN5ZTVsZUxrNU5UVTFFUUZCQzlkdWhRY0hOeFJ4UU1URTVNVEowN2s1K2VQSGoyYXNVeTRyYTNOMmRtNW9LREExdGJXeHNhR2JKU1hsN2UydHZiMzk5Ky9mNytJZER4S1lXSGh6cDA3TXpJeUxDMHR2YjI5Mld4MlhsNmVnNE9Eckt6c2tTTkhCTmZxZnR6TGhaV1YxWjQ5ZStoYmFtcHFwazJiWm1abXhvalFrZTNpSDFuRXVIOWdNWXFPSXJBdExTMWl0Z1A2aUk0ZVBWcFZWYlYyN1ZwcTdZNktpZ3BWY3VIbHk1ZDM3OTRsYjl2M0h1cmV2WHZPenM1OFB0L0h4NGYraGlMcG5JeWVTL1MvVTVXVmxYMzc5cDA1Y3laWnMwOVhXRmhvYlcyOWF0VXE2dUh0N2UxTGxpd3BLaW9hTm14WWZYMzl1M2Z2U1BycTExOS9mZWJNbVJVclZodzRjSURGWWdsZGNjL1EwTkRRcjErL0FRTUdQSC8rbkpUZHB6Q1M2K25Hang5Ly9mcjExNjlma3d1YWxKVFVpeGN2L1B6OHlGb05pb21KaVpHUlVXUmtwTFcxOWVuVHA3bGNMbjF0RXlFbkp6ZDY5T2kwdERUU3hpb2hJWUhMNVdaa1pPanA2VkZYdWZuejUrL1lzU004UER3eE1YSFdyRm5VMzZ3blQ1NDBOemVIaElRSURSWjNXYys2WEZDZVBuMjZhOWV1ckt3c2ZYMzlnSUNBOThiZktjK2VQZHU3ZDI5YVdwcWVudDZ4WThmSUx5Z2pJME9pc2FkT25WcTZkQ245MXM3bkJFRllBQUFBK0F5NXVyckt5Y201dWJteDJXeHBhZW5JeUVqQlRxOGtKT1RqNHlQNG9mKzMzMzRqRWJkcjE2Nk5HVE5HWGw2K3BLU0V2dVpSVzF2N3p6Ly9uRFp0bW9XRnhaTW5UNmk2WU1UbzBhTzF0TFRpNHVJa0VWRXFMUzI5Zi84K1kwdTMveFNDRVI5NTl1d1ppOFg2OHNzdjZmTm5HUm1aOTRaUkdoc2IzN3g1UTMxWlhWMU5uamFwbTBaMGJUNHphTkFnVXJlT210c3pwdVdQSHovVzBkRVI4UXYyN3QyYmpPekxseStGenRzUEhUcjA2TkdqeDQ4Zk00S3djbkp5eWNuSlpOWGVsQ2xUM056Y3lJSlFZMk5qMFkyaHUrYmZISGN5d1JzeVpNaldyVnRKeHJmNEpVZlUxZFVaYTFkSnozb1hGNWRKa3liZHVIRmovUGp4RHg4K1hMdDI3ZHExYXlYd3hEODVYUnU0aElTRXAwK2ZNdXI5bFpXVlVZbFhGR2xwYVdyNTltZndodTBhRFEwTjBqcXNzTEJ3eG93WlZBOG9VaVZHZExLdDROMkY5dmIySFR0MjNMMTdkK3JVcWR1M2I2ZC9hOVdxVlltSmliR3hzV1ptWm95Q2ozUzF0YlhIamgwN2RlcVV0TFQwdG0zYnlOdm44ZVBIZG5aMlRVMU5vYUdoalBLbTNhNVRaNTJTa2xKUVVKQzJ0allqc0U0eW5RVlhFc2pKeVpIOXhYOCtFaHIzamtoTFM5dloyZEczZklJeDJhRkRoODZkTzNmRWlCRkNDeWhkdW5UcDBxVkxZaDRxTGk2T3krVWVQbnlZOFd1T0hUdjJ6Smt6R1JrWjFMdjE0c1dMVk41b1Mwdkx5NWN2emN6TWhDNFdJVmNKT1RrNTZsdlhybDNMejgrM3Q3ZnYxNitmdWJrNWZZM0lnQUVEcksydGYvbmxsOFdMRjQ4Y09mSzlUOWpSMFhIMTZ0VUhEeDdNejgrL2NlTUcvVnVNK3V4MHBLNElxY0JlVmxiVzNOeHNhV25KWXJIMDlmVUxDZ3JvZTI3YXRHbjU4dVd1cnE0WkdSbUdob1pDN3hrTUh6NDhLaXFLdytIbzZ1cXlXS3lpb3FMLy92ZS85SEN0cGFWbFlHQ2d2NzgvS2VkS2JaODNiNTYydHJhcHFTbmptWGRaejdwY1VGcGJXOFBDd2tKRFEzazhucDJkM1lZTkc4Uy9vOWJlM3U3aTRwS2JtenRyMWl3dkx5OUd4aXRKeTQyTmphV1gyZjJjSUFnTEFBQUFuNkZuejU2UjIremtTMjl2YjdJRWtxNm9xR2pqeG8xcjE2NmxWcGxScUxEZHBrMmJxcXVySHoxNnhPZno2ZDFhU0NySE45OThNM2Z1M01EQVFBME5EVVlUV0Y5ZjMvZDI2dWlheE1URXhNUkV4a1kxTlRYUmo4ckx5OHZPenA0OWUzYVg4ODVJMmJqUm8wZUxYaUJXVUZDd2QrL2VaY3VXbVptWlVSdlBuejkvL3Z4NXhwNExGeTVrYk5IVjFlM0NFNk1DVldSdVJxV3JoSVdGYVdscEhUMTZsTXZsNXVibXhzYkdLaXNyRnhjWEN4NUJTMHRMVVZHUmhPbWpvcUxJK2tUeXJheXNySVNFQkVORFE4SEdMMElyRkllR2h2YnExWXYwNitoZVhSdjNwS1NrL1B4OFMwdkxUa1ZNaUduVHBrMlpNdVh5NWNzY0R1ZnMyYlByMTYvdlF0dHVQcDhmRmhaMitQQmhjM056ZDNmM0d6ZHVtSmlZTEZ5NDBOblp1YlMwZE51MmJVSlRZajhuWFJpNHZMeTh0TFMwYWRPbU1mSUV5OHZMU2NsRk9oa1pHY0VhbWozeERVdnA4a2xMS2wzUTQxQWtqRWdQd25LNVhBNkh3MmF6ZVR3ZUthRXIrRnZzMjdjdlBqNSszTGh4QVFFQmpCQ3RyS3pzL3YzNzU4K2Z2MmZQbnJGanh3cnRQRk5SVVhIOSt2WGp4NDkvOTkxMzd1N3U1QS9CZ3djUDFxMWIxOURRWUdKaUltWmxqdy9ScWJOT1hsNWVSRUQ1dy9jbjNqdnUzVVZIUjJmNjlPbE9UazRTT241M01UYzNGM0diZHZueTVmU1NJS0pYdFI4NGNNRE96azdvemI4eFk4YlFTNUhldjMrZmFwdjI5T2xUSG8vMzNnTEhsTEN3TUdWbFpkSjBTMFpHaHFxQlRsSnhEeDQ4cUsrdjcrTGlRbi9JeElrVGhYNFFvbFlzMWRYVk1SN1MzTndzOUtmemVEd1M5Qnc0Y0dCVlZSVUpHaG9iRzN0NmVpWW1KaklxWmt5WU1PR25uMzRpRnpFM056ZWh5emdNRFEwSERScFVWbFkyZWZMazlQVDBuSnljeHNiR3laTW5VenNvS0NqODhNTVB4NDRkR3pwMEtPTzFKU25HM2FMSFhTNUlMdnl4WThkdTNicjE0c1VMQXdNRGIyOXZjU0x2ZEtUUWRtRmhJZjN2RHQydVhidVdMMTgrY09EQVRoMjJwMEFRRmdBQUFENURyMSsvMXRQVGs1R1J5Yy9QcjYrdkY3b1B5Y2RwYVdraGMwSTZzajU5eUpBaFdscGFXbHBhVzdkdVpiUFpqSS9DYW1wcXYvenlTMDVPenAwN2QyeHNiQmp4cVc3OGpNNHdlL1pzd2RiRGdwMW42UGg4L3RLbFMrdnE2a3BMUzhWWktpaUl5K1VMU2dmMUFBQVNCMGxFUVZTNnVycHlPSnozdGpHcHJxNSs4T0RCc0dIRDZKK3RseTVkdW5uelp1ckxLMWV1N042OSs5cTFhNlJ2QmtHdCtlMHkwaDJMbXR1VGZocnYzcjNUMGRHeHM3TTdjK1pNUjQwbVdDelc0TUdEU1d1TytQajR3c0pDVWl1V3grT1Izc1I3OXV3UkovN1kydHBhWGw3ZTBhVGlBM1ZoM0tXa3BJS0Nndkx5OHJwUXVKRGNTTGg4K2ZLVUtWTXFLaXFPSERtU241L3Y0K05EVWdzckt5dnBpVE9rSjVLZ2x5OWY3dHExS3owOTNkN2UzdG5abVhvbmt2U2xIVHQyM0x0M2IvZnUzWjlJQ1FJSjZjTEErZnI2dHJlMzM3cDFLekV4Y2ViTW1kVDJrU05IQ3NaR2hlcUpiMWhLbDAvYU0yZk9TRXRMbTV1YlUxdElFSlorNTZteXNuTE1tREdhbXBxTmpZMDFOVFdqUjQrbWQrd2hDN3BQbno0OWN1VElzTEF3b2Jlc2hnMGJabXRyZStMRUNXOXZiejgvUDhaM1g3eDQ0ZUxpRWhnWStNY2ZmNUQ3ZGxUQlJCVVZGU3NycTlqWTJKOS8vamtvS0VoMFcvTVAxTFhMeGIram8zSHZMai84OEVPWEc5ejlteFFWRlR0NkViNzg4a3NkSFIzR25WMlNQeWgwZnprNXVTNHN2eUJ4Ti9FN0xwNDhlVEkvUDE4d05uZjc5dTBOR3pZb0t5c0hCUVhSTzVTU2RsV2lqOW1uVHg5R0RpWWp2bi9uemgxM2QvZisvZnVYbDVlWGxaVk5uejZkMUxjbEZYSTJiZHJFWXJFRUE0aTF0YldrOWdWSkV4NCtmTGhnNFF0TFMwdXFHMWhMUzh1dFc3ZkliZGNyVjY1WVdGaDg4ODAzLy96ekQra1hsNWVYZCtEQWdSMDdkb2p4SW5WT1Q3eGNQSC8rZk8zYXRVVkZSZExTMHRMUzB0dTNiKzlzQkpiUTFkVVZmUnZ2YzQzQUlnZ0xBQUFBUFlPQ2drSjlmWDFkWFowNGRmcHpjbkxxNitzTkRRMmxwS1FPSGp5WW5wNHVkRGN5bndrTEN6dCsvTGpRSFNJakk0Mk5qVE15TXY3ODg4OTU4K2FSbmkwdExTMVVWa1ZOVFkycnE2dUNnZ0lWNmVCd09CS2Q2RzdjdUZGUFQ2K3oweTFwYWVtdnZ2cnE4ZVBIWGN0Y0t5Z28yTGx6WjJabXBwV1ZGVDNBUWZMTEdEMHhYcjE2Ulc5UlJjakt5dEpYTzVMcGtLS2lJbjJqMEZ5VisvZnZNL0xhaFBiWUllN2R1MGNxUlpBditYeStyNit2Z1lIQnFWT25ySzJ0VjY1Y2VlYk1HV3Buc2p6ejBxVkw1ZVhsdzRZTkd6ZHUzTGx6NTNnOFhuVjFOVFhiaVlpSXlNakkrT21ubjZqRmdQVGxrSUx5OHZMYTI5dXBjblhkcUd2ajN0emNuSnViTzJIQ2hNNTJ0MmhyYS92MTExOGpJaUpNVEV3T0h6N2MxdGJtNk9pWW1KaFlWRlIwOXV4WktTbXA5UFIwMGRHOXFxcXFvMGVQUmtkSEt5a3BrVFJZeGc0V0ZoWmZmZlhWcGsyYjFxNWRxNit2djNUcDBoa3paZ2dXMWUzcHVqQnc0ZUhoZi8vOXQ3T3o4OU9uVHpkczJMQjgrWEo3ZS90T3ZUSTk5QTFMZFBta3ZYZnZYbEpTMHRTcFUrazFvQXNLQ2xSVlZlbXhWQzB0clFrVEpyeDc5MDVEUThQS3lvcCtVeW92TDgvYjIvdkJnd2VLaW9vTEZpeTRlZk5tWTJOalkyTmpVMU5USTAxRFF3T3B6NUNRa0RCbnpweEpreWFSaDVPTnBCVVBxWGRKQWhiYnRtMGpCUk5KM3lRakk2TzllL2ZPbno4L0tDaElRbXZrdTNhNStCQWZQdTcvRGg2UFYxUlVSRS9oL0RSZHZueFo2UGJDd2tLcXlNWUhhbWxwaVkrUDE5YldwdCtFb0NNWnFmUzN1YXFxcXVEZDVlUEhqeDg2ZEVoSlNTa3lNbEwwQnd5eXdyMnpWWUQxOWZVek16UHI2dXJVMWRWbno1NU5KVGh2MmJLbG80YzhlZkprMDZaTlJVVkZTNVlzeWNuSmlZNk9Ua3RMYzNOekl4MjN5Q2UzKy9mdnYzcjE2dlhyMTY5ZnYzNzE2bFZwYVNuNVFPanY3NitvcVBqOTk5K25wcVk2T0Rpb3Fxb0dCd2Q3ZW5xZVBIbXl0YlYxKy9idFFwOS9YRndjWXd0WldIUGp4ZzNHZFV4TFM0dThoajMwY2tHNmpkWFUxUGo2K3ZicjE4L1IwWEhWcWxVTEZpeXd0YldWeENlZjJ0cGFQcC9mTGMwYlB5a0l3Z0lBQUVBUE1HVElrTFMwdElVTEY0NFlNVUwwbmx3dTk4R0RCK1RlUHBraDBMOWJVMVB6eHg5L3lNbkpTVXRMNStUa3hNVEVCQVFFVEo4K3ZhT2pGUllXT2prNXFhaW8vUHp6endFQkFiS3lzbkZ4Y1dSaFlGbFoyYnAxNndvS0NqdzhQRjYvZmgwVEU5UFMwcEtlbnM1WXR6NTE2bFR5YVp1QngrTkpTVWx0Mzc2ZDBaU1dHREJnd1BYcjF3VzNMMW15UlBTdlgxZFhWMTlmTHpoUE9IdjJiRjFkbmRERnN4MXBiR3hNU1VtSmo0Ky9jZU1Hbjg5ZnNtUUpvek83bXBwYXYzNzlMbCsrckt5c1RMSmptcHFhL3ZqakQxSVZsNzVuY1hFeDZURkM1T2Zua3dWMzlJYkZRaU9iL2Z2M256SmxDdlhsMzMvL1hWWldSdjdmM056czd1N09ack5sWldWWkxOYUxGeS8rL3Z0dk5UVTE2a2Y3K3ZybTVlV2RQSGxTWFYwOUpDUmszYnAxMmRuWkpOdGwzYnAxcE52SnFWT241T1hsall5TXZ2MzIyeE1uVGlRbUpwYVhsMnRwYVpId3paRWpSOVRWMVoyZG5ha25vS09qSXlNakV4SVM4dmJ0VzBhV1hGTlRFNmxDUU5ZemZncmpucFdWMWRiVzF0bk0zRGR2M216WnNvV1UwZ3NKQ1NHLzVyRmp4MXhjWEF3TURNajhmL3o0OGZTWEpUbzZtcHFGdm5uekpqdzhQRFkybHNQaG1KdWI3OW16cDZNQTRvZ1JJLzc4ODgrSWlJaXdzREIzZDNkM2QvZTVjK2YrOHNzdm5YcTIzZTdqRHR6NTgrY1BIVG8wZnZ4NGUzdjcxdFpXWldYbHlNakkzMy8vZmRTb1VSVVZGYzNOemNIQndlUk9RSHQ3ZTN0N081L1BiMnRyYTIxdGxaT1RzN2UzNzlGdldLSnJKKzNidDI5Mzc5NHRJeU96WmN1V3FLaW9seTlmcXFpb1ZGUlUzTHAxaTFFT2tzVmlkZFRzSlRvNm12enRJRStWOFYwNU9UbGxaV1VWRlJVbEpTVk5UVTBkSFoya3BDUjNkL2ZMbHkvMzZ0V0x3K0VrSlNXUlYvTHc0Y09xcXFxdlg3OCtldlJvYkd3c244KzN0YlYxZG5ZbWI2WEZpeGRyYW1wdTJyUnA2ZEtsbnA2ZTgrYk4rK2huM1lmNzhIR25temR2WGs1T2p1QjJ4c0w1QlFzV2tKVUtvdDI0Y1NNbUpvYk5aclBaN0dmUG5wV1VsUFNnMVB2YTJ0cnQyN2VUVnFJVkZSWEp5Y25EaGcxai9PbEpURXdVUHhXeHRiV1ZmQXdJQ1FrcEtTa2htYVRVZDZ1cXFuYnUzTm1uVHg4RkJRWFN0SXBlQ3AraHRMVFV6YzN0N3QyNzJ0cmFvYUdoUWpzeXhjVEVYTHAwU1ZsWldWWldsdFFLWit4V1dWbkppQzAyTnpmVFE3MERCdzRrMXloeGNEaWMwTkJRVXJObDU4NmR0cmEySEE3SDI5djczTGx6dHJhMjQ4ZVBYN2x5NWFSSms0cUxpMG1tdjR5TXpLQkJnNFlQSDA1dUN1cm82T2pvNlBUdjN6OHFLc3JIeDBkRFErUFVxVk82dXJvUkVSSExsaTA3ZmZwMGVucTZyNjh2b3pvOGFVSWc5UGw0ZVhreHRreWZQdDNVMUxUblhpNHlNek9ycTZzOVBUMS8vUEZIOHNGeTM3NTlwSHlOcHFibTBLRkROVFUxU2JsbjZyeHFhV25oY3JsY0xsZFhWMWVjbFZoSlNVa25UNTVVVlZXVmw1Y25mM3IwOVBUZSs2aWVCVUZZQUFBQTZBSFdyVnYzOXUzYlI0OGVNZHJnQ3BLVmxkWFMwbkp4Y1JIYVJyeFhyMTUrZm42a3ZZeWNuTnlrU1pNbVRKZ2c0bWozNzkrdnFha0pEUTNWMWRVTkN3dmo4L2w5Ky9ZbDRhZjA5UFRzN094Tm16WXRYcno0OHVYTDRlSGhMQlpyeUpBaGpCWkdNMmJNNkNoeFVvUk9wZXBjdlhyMSt2WHJ2WHIxVWxCUStPZWZmM2c4bm1Db1dsWld0bE1SV05JWFl2MzY5YVM1eDRZTkc2Z3NFanBmWDE4dkw2K29xQ2pTNVl4MHlGbTNiaDFKUTZiODlkZGY5SmdPeWFwamhEazRISTVnY1RwOWZYMVBUMC9xeXcwYk5sQnplMFZGeGRUVVZPcExzck83dXp0NTZVNmRPaFVaR2JsaXhRb3l2Z1lHQmxldVhLbXFxbkp3Y0pDVGs5UFUxRFF6TXpNME5EUTBOQnc4ZUxDY25CeVB4eHMwYUJCcHNFNVdCWmFXbHZidTNkdlYxWlVlZU9yYnQ2K1hsMWRvYUdoMGREUmpaYWljbkp5V2xwYVRrNU94c2ZFbk11NFBIejVrc1ZpZGpXZnQyYk1uSXlQRDJ0cDY5KzdkMUd4ZlhsNCtJQ0NBVEt0a1pHVFUxZFhwTStlc3JLejgvSHdTSEZSVVZFeEpTUms2ZE9pV0xWdmVXNVJEUVVGaDNicDFpeGN2am8yTnZYcjFhdGRxWlhTdmp6aHdNVEV4Ym01dWhvYUdwQlNwZ29LQ2g0ZkhnZ1VMNHVMaTB0TFM1T1RreXNyS0FnTURoUjdUeXNxcVI3OWhLVjA3YWZmdTNWdGFXdXJnNERCNDhPQmJ0Mjc5L3Z2dlpQdklrU01abmJWRVdMbHk1ZHUzYi9YMDlMUzB0RFEwTk5UVTFGUlZWVlZVVkVqc1ZiQTB3ZnIxNisvZXZmdlBQLzlNbkRpUnpXWlBuRGl4b2FIQno4OVBWbGIyL1Buem5wNmViVzF0UmtaR3UzZnZac1RJcGs2ZGV2ejRjUWNIaHp0MzdwQ295cWR3dWZnUUh6N3VkQXNXTEtEeWkwVVE4L2tyS3l1VGdKZVVsSlNLaW9xNXVmbkdqUnZGZWVDblFGVlZOU01qZ3hSd1VGQlFNRFkySnFWeTZQVDA5TDcvL25zeER4Z2JHMHRTWEZ0YlczVjBkQmdMR3RUVTFFaGhaVkxFdzl6YzNNTENvcU5EM2I1OSsrN2R1OU9tVGR1L2YzOUhueTc2OXUzN3p6Ly9rUDhyS1NsWldWbFpXbHJTZDFCV1ZxYWZPVkpTVXVJRTFvVzZkKy9lcjcvK1dscGErdlhYWHg4NGNJQkUrZGxzOXQ2OWUyZk1tRUdTM0I4OGVMQjA2ZEt0VzdjR0JnWisvZlhYWDMzMUZTUExrc1BockZ5NTh2NzkrNk5HamZMMzl5ZjUybXBxYXFkUG4zWnhjYmw5Ky9iWnMyY0ZoeUFsSlVYTUowbENtVDMzY21GdGJkMnJWNis1YytlUzNRd01ES0tpb3RMUzBoSVRFeDg5ZXBTVmxYWG56cDJPaW1ZSTN0a1NTazFOTFMwdGpRU1UyV3oybENsVGJHMXR4WC9tUFVNN0FBQUF3UDhtSEE2SHcrRnd1VncrbnkvTy92bjUrZFQvMjlyYTZOL0t5Y21Sd0JQOC83aTZ1aG9hR29yZTUvYnQyd2IvdzhURVpOdTJiYzNOemQzeTA2OWN1ZkxzMmJNUFBJaXBxZW1CQXdmZXU5dmN1WE9kbkp6b1cxNjllbFZXVmliNlVSd09wNmFtcHJ5OHZMR3hrYjY5dkx6Y3c4T0RNVjd0N2UyNXVibGNMbGZvb2Y3NzMvOU9tREJoOCtiTjFKYnE2dXIzUG0wSjZaWnhYN1ZxMWFKRml6cjdvd3NMQzJOall6di9sUCtmdXJvNm9kdHJhbW9NREF3Q0F3TS81T0JkdG5IalJnTURnNnlzTEluK2xBOFp1THE2T25kM2Q4YVp6TkRXMXNiaGNKcWJtNXVhbWhvYUd1ci9SMHRMUzQ5K3cxSzZkdExtNXVadTM3NmR1cVMzdExRME5EUXczZzZWbFpVR0JnYkJ3Y0dkUFhoSGlvdUxYN3g0UVgxSlVwTEovMnRyYTUyY25QNzY2eThSRHk4c0xDU2o5dUVrOUdlQ3ZHS01VUmJVTGVPK2NlUEc5LzRLSWp4Ky9KZytGb0o0UEI2UHgrdnk4VHVyVTFlYjZPaG9Bd09Ea3BLU0x2d2dRMFBEOXc0UTNiSmx5eVpNbUVCZWtPZlBud3ZkaCtUWGkzTzBKMCtlaUxOYlJ5KytoNGNIZVRKMFptWm1PM2Z1Ykc5dno4cktNakF3dUhYcjFudVBIeHdjYkdCZzhQRGh3MisvL1RZa0pJVEQ0UWp1MDlyYWV1SENCUnNibTZxcUt0RkhDd3dNM0w5L3YrQjdrOC9uUjBaR05qUTB2UGY1aU9QenUxeFErSHgrUzBzTCtTTlZYMTlmVTFOVFhWMWRXVmxKL2I2NXVia2RuWHQwWXA2RVBSR3JvMEExQUFBQUFQUWdKQUR4aWJSZWdYOE54cjJId3NEQnZ3OW5IWHc2MnRyYWVEd2VXYjB1cUxXMXRiS3lVazFOVFdoL3ZJNE9LS0lZTVhRV0xoY1NnaUFzQUFBQUFBQUFBQUFBZ0FRSmFXb0pBQUFBQUFBQUFBQUFBTjBGUVZnQUFBQUFBQUFBQUFBQUNVSVFGZ0FBQUFBQUFBQUFBRUNDRUlRRkFBQUFBQUFBQUFBQWtDQUVZUUVBQUFBQUFBQUFBQUFrQ0VGWUFBQUFBQUFBQUFBQUFBbENFQllBQUFBQUFBQUFBQUJBZ2hDRUJRQUFBQUFBQUFBQUFKQWdCR0VCQUFBQUFBQUFBQUFBSkFoQldBQUFBQUFBQUFBQUFBQUpRaEFXQUFBQUFBQUFBQUFBUUlJUWhBVUFBQUFBQUFBQUFBQ1FJQVJoQVFBQUFBQUFBQUFBQUNRSVFWZ0FBQUFBQUFBQUFBQUFDVUlRRmdBQUFBQUFBQUFBQUVDQ0VJUUZBQUFBQUFBQUFBQUFrQ0FFWVFFQUFBQUFBQUFBQUFBa0NFRllBQUFBQUFBQUFBQUFBQWxDRUJZQUFBQUFBQUFBQUFCQWdoQ0VCUUFBQUFBQUFBQUFBSkFnQkdFQkFBQUFBQUFBQUFBQUpBaEJXQUFBQUFBQUFBQUFBQUFKUWhBV0FBQUFBQUFBQUFBQVFJSVFoQVVBQUFBQUFBQUFBQUNRSUFSaEFRQUFBQUFBQUFBQUFDUUlRVmdBQUFBQUFBQUFBQUFBQ1VJUUZnQUFBQUFBQUFBQUFFQ0NFSVFGQUFBQUFBQUFBQUFBa0NBRVlRRUFBQUFBQUFBQUFBQWtDRUZZQUFBQUFBQUFBQUFBQUFsQ0VCWUFBQUFBQUFBQUFBQkFnaENFQlFBQUFBQUFBQUFBQUpBZ0JHRUJBQUFBQUFBQUFBQUFKQWhCV0FBQUFBQUFBQUFBQUFBSlFoQVdBQUFBQUFBQUFBQUFRSUlRaEFVQUFBQUFBQUFBQUFDUUlBUmhBUUFBQUFBQUFBQUFBQ1FJUVZnQUFBQUFBQUFBQUFBQUNVSVFGZ0FBQUFBQUFBQUFBRUNDRUlRRkFBQUFBQUFBQUFBQWtDQUVZUUVBQUFBQUFBQUFBQUFrQ0VGWUFBQUFBQUFBQUFBQUFBbENFQllBQUFBQUFBQUFBQUJBZ2hDRUJRQUFBQUFBQUFBQUFKQWdCR0VCQUFBQUFBQUFBQUFBSkFoQldBQUFBQUFBQUFBQUFBQUpRaEFXQUFBQUFBQUFBQUFBUUlJUWhBVUFBQUFBQUFBQUFBQ1FJQVJoQVFBQUFBQUFBQUFBQUNRSVFWZ0FBQUFBQUFBQUFBQUFDVUlRRmdBQUFBQUFBQUFBQUVDQy9nL0VhVUR6L01vRjlRQUFBQUJKUlU1RXJrSmdnZz09IiwKCSJUaGVtZSIgOiAiIiwKCSJUeXBlIiA6ICJtaW5kIiwKCSJVc2VySWQiIDogIjEyODk1NzM5OTUiLAoJIlZlcnNpb24iIDogIjUzIgp9Cg=="/>
    </extobj>
  </extobjs>
</s:customData>
</file>

<file path=customXml/itemProps7.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8204</Words>
  <Application>WPS 演示</Application>
  <PresentationFormat>宽屏</PresentationFormat>
  <Paragraphs>1187</Paragraphs>
  <Slides>48</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378</vt:i4>
      </vt:variant>
      <vt:variant>
        <vt:lpstr>幻灯片标题</vt:lpstr>
      </vt:variant>
      <vt:variant>
        <vt:i4>48</vt:i4>
      </vt:variant>
    </vt:vector>
  </HeadingPairs>
  <TitlesOfParts>
    <vt:vector size="439" baseType="lpstr">
      <vt:lpstr>Arial</vt:lpstr>
      <vt:lpstr>宋体</vt:lpstr>
      <vt:lpstr>Wingdings</vt:lpstr>
      <vt:lpstr>PingFang SC</vt:lpstr>
      <vt:lpstr>SWAstro</vt:lpstr>
      <vt:lpstr>方正粗黑宋简体</vt:lpstr>
      <vt:lpstr>微软雅黑</vt:lpstr>
      <vt:lpstr>Calibri</vt:lpstr>
      <vt:lpstr>Arial Unicode MS</vt:lpstr>
      <vt:lpstr>华文中宋</vt:lpstr>
      <vt:lpstr>仿宋</vt:lpstr>
      <vt:lpstr>Cambria Math</vt:lpstr>
      <vt:lpstr>WPS</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《信号与系统》复习</vt:lpstr>
      <vt:lpstr>一. 概述</vt:lpstr>
      <vt:lpstr>PowerPoint 演示文稿</vt:lpstr>
      <vt:lpstr>PowerPoint 演示文稿</vt:lpstr>
      <vt:lpstr>PowerPoint 演示文稿</vt:lpstr>
      <vt:lpstr>二. 连续信号的时域分析</vt:lpstr>
      <vt:lpstr>PowerPoint 演示文稿</vt:lpstr>
      <vt:lpstr>PowerPoint 演示文稿</vt:lpstr>
      <vt:lpstr>PowerPoint 演示文稿</vt:lpstr>
      <vt:lpstr>三. 连续信号的频域分析—傅里叶变换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 连续信号的复频域分析—拉普拉斯变换</vt:lpstr>
      <vt:lpstr>PowerPoint 演示文稿</vt:lpstr>
      <vt:lpstr>PowerPoint 演示文稿</vt:lpstr>
      <vt:lpstr>PowerPoint 演示文稿</vt:lpstr>
      <vt:lpstr>五. 离散信号的时域及变换域分析—Z变换、离散傅里叶变换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 其他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oneTime</cp:lastModifiedBy>
  <cp:revision>3178</cp:revision>
  <dcterms:created xsi:type="dcterms:W3CDTF">2023-08-09T12:44:00Z</dcterms:created>
  <dcterms:modified xsi:type="dcterms:W3CDTF">2025-08-30T15:22:18Z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E4A2A0D5A8324E3E9AFB082E87CE12DE_13</vt:lpwstr>
  </property>
  <property fmtid="{D5CDD505-2E9C-101B-9397-08002B2CF9AE}" pid="3" name="KSOProductBuildVer">
    <vt:lpwstr>2052-12.1.0.22529</vt:lpwstr>
  </property>
</Properties>
</file>